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ags/tag49.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ags/tag50.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ags/tag51.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ags/tag52.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8.xml" ContentType="application/vnd.openxmlformats-officedocument.presentationml.notesSlide+xml"/>
  <Override PartName="/ppt/tags/tag9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7.xml" ContentType="application/vnd.openxmlformats-officedocument.presentationml.tags+xml"/>
  <Override PartName="/ppt/notesSlides/notesSlide19.xml" ContentType="application/vnd.openxmlformats-officedocument.presentationml.notesSlide+xml"/>
  <Override PartName="/ppt/tags/tag10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 id="2147483765" r:id="rId3"/>
    <p:sldMasterId id="2147483779" r:id="rId4"/>
    <p:sldMasterId id="2147483793" r:id="rId5"/>
    <p:sldMasterId id="2147483807" r:id="rId6"/>
    <p:sldMasterId id="2147483821" r:id="rId7"/>
  </p:sldMasterIdLst>
  <p:notesMasterIdLst>
    <p:notesMasterId r:id="rId32"/>
  </p:notesMasterIdLst>
  <p:sldIdLst>
    <p:sldId id="261" r:id="rId8"/>
    <p:sldId id="429" r:id="rId9"/>
    <p:sldId id="422" r:id="rId10"/>
    <p:sldId id="430" r:id="rId11"/>
    <p:sldId id="428" r:id="rId12"/>
    <p:sldId id="444" r:id="rId13"/>
    <p:sldId id="445" r:id="rId14"/>
    <p:sldId id="446" r:id="rId15"/>
    <p:sldId id="447" r:id="rId16"/>
    <p:sldId id="449" r:id="rId17"/>
    <p:sldId id="434" r:id="rId18"/>
    <p:sldId id="435" r:id="rId19"/>
    <p:sldId id="436" r:id="rId20"/>
    <p:sldId id="437" r:id="rId21"/>
    <p:sldId id="438" r:id="rId22"/>
    <p:sldId id="439" r:id="rId23"/>
    <p:sldId id="440" r:id="rId24"/>
    <p:sldId id="441" r:id="rId25"/>
    <p:sldId id="442" r:id="rId26"/>
    <p:sldId id="450" r:id="rId27"/>
    <p:sldId id="433" r:id="rId28"/>
    <p:sldId id="432" r:id="rId29"/>
    <p:sldId id="431" r:id="rId30"/>
    <p:sldId id="257" r:id="rId31"/>
  </p:sldIdLst>
  <p:sldSz cx="12188825"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LLOW, Fatim Cham" initials="FCHA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968"/>
    <a:srgbClr val="0066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60" autoAdjust="0"/>
    <p:restoredTop sz="86275" autoAdjust="0"/>
  </p:normalViewPr>
  <p:slideViewPr>
    <p:cSldViewPr>
      <p:cViewPr varScale="1">
        <p:scale>
          <a:sx n="55" d="100"/>
          <a:sy n="55" d="100"/>
        </p:scale>
        <p:origin x="968" y="3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r>
              <a:rPr lang="en-US"/>
              <a:t>2011</a:t>
            </a: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E307BEB-71E0-4748-B98B-6DA68381FD9B}" type="slidenum">
              <a:rPr lang="en-US" smtClean="0"/>
              <a:t>‹#›</a:t>
            </a:fld>
            <a:endParaRPr lang="en-US"/>
          </a:p>
        </p:txBody>
      </p:sp>
    </p:spTree>
    <p:extLst>
      <p:ext uri="{BB962C8B-B14F-4D97-AF65-F5344CB8AC3E}">
        <p14:creationId xmlns:p14="http://schemas.microsoft.com/office/powerpoint/2010/main" val="242457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07.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0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79.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94.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rtlCol="0"/>
          <a:lstStyle/>
          <a:p>
            <a:pPr rtl="0"/>
            <a:fld id="{BB6CB9D1-A1BA-4CB2-BEC5-66800B41E08A}" type="slidenum">
              <a:rPr lang="en-US" smtClean="0">
                <a:solidFill>
                  <a:prstClr val="black"/>
                </a:solidFill>
              </a:rPr>
              <a:pPr/>
              <a:t>3</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rtlCol="0"/>
          <a:lstStyle/>
          <a:p>
            <a:pPr marL="0" indent="0" rtl="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rtlCol="0"/>
          <a:lstStyle/>
          <a:p>
            <a:pPr rtl="0"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664295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rtlCol="0" anchor="t" anchorCtr="0" compatLnSpc="1">
            <a:prstTxWarp prst="textNoShape">
              <a:avLst/>
            </a:prstTxWarp>
          </a:bodyPr>
          <a:lstStyle/>
          <a:p>
            <a:pPr rtl="0" eaLnBrk="1" hangingPunct="1">
              <a:spcBef>
                <a:spcPct val="0"/>
              </a:spcBef>
            </a:pPr>
            <a:r>
              <a:rPr lang="fr" sz="900" dirty="0">
                <a:ea typeface="ＭＳ Ｐゴシック" pitchFamily="34" charset="-128"/>
              </a:rPr>
              <a:t>Déterminer à quelle heure et dans quels délais les échantillons devront être envoyés au laboratoire aux fins d’analyse s’ils sont envoyés par lot. </a:t>
            </a:r>
          </a:p>
          <a:p>
            <a:pPr rtl="0" eaLnBrk="1" hangingPunct="1">
              <a:spcBef>
                <a:spcPct val="0"/>
              </a:spcBef>
            </a:pPr>
            <a:r>
              <a:rPr lang="fr" sz="900" dirty="0">
                <a:ea typeface="ＭＳ Ｐゴシック" pitchFamily="34" charset="-128"/>
              </a:rPr>
              <a:t>Si les résultats ne peuvent pas être prêts le jour même, fixez un délai d’obtention et veillez à ce que le clinicien agisse dans les plus brefs délais une fois qu’il en aura pris connaissance. Adaptez les questions selon l’endroit où se trouve le dispositif (c’est-à-dire au centre de consultation ou au laboratoire). Si celui-ci est installé dans le laboratoire (GX), envisagez les questions ci-dessous : </a:t>
            </a:r>
          </a:p>
          <a:p>
            <a:pPr marL="457004" indent="-457004" rtl="0">
              <a:spcBef>
                <a:spcPts val="0"/>
              </a:spcBef>
              <a:spcAft>
                <a:spcPts val="0"/>
              </a:spcAft>
              <a:buFontTx/>
              <a:buAutoNum type="arabicPeriod"/>
            </a:pPr>
            <a:r>
              <a:rPr lang="fr" sz="900" dirty="0">
                <a:solidFill>
                  <a:srgbClr val="000000"/>
                </a:solidFill>
                <a:ea typeface="ＭＳ 明朝"/>
                <a:cs typeface="Times New Roman"/>
              </a:rPr>
              <a:t>Où se fait le prélèvement des échantillons ? Dans le centre de consultation désigné ou au laboratoire ? </a:t>
            </a:r>
          </a:p>
          <a:p>
            <a:pPr marL="457004" indent="-457004" rtl="0">
              <a:spcBef>
                <a:spcPts val="0"/>
              </a:spcBef>
              <a:spcAft>
                <a:spcPts val="0"/>
              </a:spcAft>
              <a:buFontTx/>
              <a:buAutoNum type="arabicPeriod"/>
            </a:pPr>
            <a:r>
              <a:rPr lang="fr" sz="900" dirty="0">
                <a:solidFill>
                  <a:srgbClr val="000000"/>
                </a:solidFill>
                <a:ea typeface="ＭＳ 明朝"/>
                <a:cs typeface="Times New Roman"/>
              </a:rPr>
              <a:t>Dans le premier cas, qui prélèvera les échantillons et les enverra au laboratoire aux fins d’analyse ? </a:t>
            </a:r>
          </a:p>
          <a:p>
            <a:pPr marL="457004" indent="-457004" rtl="0">
              <a:spcBef>
                <a:spcPts val="0"/>
              </a:spcBef>
              <a:spcAft>
                <a:spcPts val="0"/>
              </a:spcAft>
              <a:buAutoNum type="arabicPeriod"/>
            </a:pPr>
            <a:r>
              <a:rPr lang="fr" sz="900" dirty="0">
                <a:solidFill>
                  <a:srgbClr val="000000"/>
                </a:solidFill>
                <a:ea typeface="ＭＳ 明朝"/>
                <a:cs typeface="Times New Roman"/>
              </a:rPr>
              <a:t>Qui remplira les formulaires de demande d’analyse auprès du laboratoire ?</a:t>
            </a:r>
          </a:p>
          <a:p>
            <a:pPr marL="457004" indent="-457004" rtl="0">
              <a:spcBef>
                <a:spcPts val="0"/>
              </a:spcBef>
              <a:spcAft>
                <a:spcPts val="0"/>
              </a:spcAft>
              <a:buAutoNum type="arabicPeriod"/>
            </a:pPr>
            <a:r>
              <a:rPr lang="fr" sz="900" dirty="0">
                <a:solidFill>
                  <a:srgbClr val="000000"/>
                </a:solidFill>
                <a:ea typeface="ＭＳ 明朝"/>
                <a:cs typeface="Times New Roman"/>
              </a:rPr>
              <a:t>Comment les échantillons seront-ils transportés vers le laboratoire aux fins d’analyse ? </a:t>
            </a:r>
          </a:p>
          <a:p>
            <a:pPr marL="457004" indent="-457004" rtl="0">
              <a:spcBef>
                <a:spcPts val="0"/>
              </a:spcBef>
              <a:spcAft>
                <a:spcPts val="0"/>
              </a:spcAft>
              <a:buAutoNum type="arabicPeriod"/>
            </a:pPr>
            <a:r>
              <a:rPr lang="fr" sz="900" dirty="0">
                <a:solidFill>
                  <a:srgbClr val="000000"/>
                </a:solidFill>
                <a:ea typeface="ＭＳ 明朝"/>
                <a:cs typeface="Times New Roman"/>
              </a:rPr>
              <a:t>Qui sera chargé du transport des échantillons ? Les échantillons seront-ils transportés individuellement ou par lot ? </a:t>
            </a:r>
          </a:p>
          <a:p>
            <a:pPr marL="457004" indent="-457004" rtl="0">
              <a:spcBef>
                <a:spcPts val="0"/>
              </a:spcBef>
              <a:spcAft>
                <a:spcPts val="0"/>
              </a:spcAft>
              <a:buAutoNum type="arabicPeriod"/>
            </a:pPr>
            <a:r>
              <a:rPr lang="fr" sz="900" dirty="0">
                <a:solidFill>
                  <a:srgbClr val="000000"/>
                </a:solidFill>
                <a:ea typeface="ＭＳ 明朝"/>
                <a:cs typeface="Times New Roman"/>
              </a:rPr>
              <a:t>Comment les résultats seront-ils communiqués au patient ? Qui sera chargé de recueillir les résultats ? Comment garantir que les résultats soient communiqués aux patients et qu’une décision soit prise le jour même par le clinicien ?</a:t>
            </a:r>
          </a:p>
          <a:p>
            <a:pPr marL="457004" indent="-457004" rtl="0">
              <a:spcBef>
                <a:spcPts val="0"/>
              </a:spcBef>
              <a:spcAft>
                <a:spcPts val="0"/>
              </a:spcAft>
              <a:buAutoNum type="arabicPeriod"/>
            </a:pPr>
            <a:r>
              <a:rPr lang="fr" sz="900" dirty="0">
                <a:solidFill>
                  <a:srgbClr val="000000"/>
                </a:solidFill>
                <a:ea typeface="ＭＳ 明朝"/>
                <a:cs typeface="Times New Roman"/>
              </a:rPr>
              <a:t>Est-ce que l’agent de santé assigné inscrira les résultats du patient à son dossier dès qu’il en aura pris connaissance ?</a:t>
            </a:r>
          </a:p>
          <a:p>
            <a:pPr rtl="0" eaLnBrk="1" hangingPunct="1">
              <a:spcBef>
                <a:spcPct val="0"/>
              </a:spcBef>
            </a:pPr>
            <a:endParaRPr lang="en-US" sz="1000"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rtlCol="0"/>
          <a:lstStyle/>
          <a:p>
            <a:pPr rtl="0"/>
            <a:fld id="{E4E92633-5879-4D91-A817-9925C2BB6481}" type="slidenum">
              <a:rPr lang="en-US">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203509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rtlCol="0" anchor="t" anchorCtr="0" compatLnSpc="1">
            <a:prstTxWarp prst="textNoShape">
              <a:avLst/>
            </a:prstTxWarp>
          </a:bodyPr>
          <a:lstStyle/>
          <a:p>
            <a:pPr rtl="0" eaLnBrk="1" hangingPunct="1">
              <a:spcBef>
                <a:spcPct val="0"/>
              </a:spcBef>
            </a:pPr>
            <a:r>
              <a:rPr lang="fr" b="1">
                <a:ea typeface="ＭＳ Ｐゴシック" pitchFamily="34" charset="-128"/>
              </a:rPr>
              <a:t>Masquez cette diapositive si la formation ne porte pas sur le dispositif mPima.</a:t>
            </a:r>
            <a:endParaRPr lang="en-US"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rtlCol="0"/>
          <a:lstStyle/>
          <a:p>
            <a:pPr rtl="0"/>
            <a:fld id="{E4E92633-5879-4D91-A817-9925C2BB6481}" type="slidenum">
              <a:rPr lang="en-US">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204973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rtlCol="0"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 sz="1200" b="1" kern="1200" dirty="0">
                <a:solidFill>
                  <a:schemeClr val="tx1"/>
                </a:solidFill>
                <a:effectLst/>
                <a:latin typeface="+mn-lt"/>
                <a:ea typeface="+mn-ea"/>
                <a:cs typeface="+mn-cs"/>
              </a:rPr>
              <a:t>Masquez cette diapositive si la formation ne porte pas sur le dispositif GX. </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 sz="1200" kern="1200" dirty="0">
                <a:solidFill>
                  <a:schemeClr val="tx1"/>
                </a:solidFill>
                <a:effectLst/>
                <a:latin typeface="+mn-lt"/>
                <a:ea typeface="+mn-ea"/>
                <a:cs typeface="+mn-cs"/>
              </a:rPr>
              <a:t> Questions de suivi concernant uniquement le dispositif GeneXpert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fr" sz="1200" kern="1200" dirty="0">
                <a:solidFill>
                  <a:schemeClr val="tx1"/>
                </a:solidFill>
                <a:effectLst/>
                <a:latin typeface="+mn-lt"/>
                <a:ea typeface="+mn-ea"/>
                <a:cs typeface="+mn-cs"/>
              </a:rPr>
              <a:t>Si tous les tests d’EID ne sont pas effectués avec le dispositif GeneXpert, l’établissement envisagera-t-il de prélever des échantillons de TSS en vue d’un EID et de les envoyer au laboratoire sur place pour que GeneXpert effectue l’analyse le lendemain ?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fr" sz="1200" kern="1200" dirty="0">
                <a:solidFill>
                  <a:schemeClr val="tx1"/>
                </a:solidFill>
                <a:effectLst/>
                <a:latin typeface="+mn-lt"/>
                <a:ea typeface="+mn-ea"/>
                <a:cs typeface="+mn-cs"/>
              </a:rPr>
              <a:t>Si la mesure de la charge virale n’est pas effectuée sur Xpert, l’établissement a-t-il envisagé de prélever des échantillons de sang total puis de les envoyer au laboratoire sur place ? Après centrifugation et aliquotage du plasma, les échantillons seront conservés au réfrigérateur (à une température de 2 à 8 °C), puis analysés sous cinq jours selon le principe du « premier échantillon arrivé, premier échantillon analysé ».</a:t>
            </a:r>
          </a:p>
          <a:p>
            <a:pPr rtl="0" eaLnBrk="1" hangingPunct="1">
              <a:spcBef>
                <a:spcPct val="0"/>
              </a:spcBef>
            </a:pPr>
            <a:endParaRPr lang="en-US"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rtlCol="0"/>
          <a:lstStyle/>
          <a:p>
            <a:pPr rtl="0"/>
            <a:fld id="{E4E92633-5879-4D91-A817-9925C2BB6481}" type="slidenum">
              <a:rPr lang="en-US">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554832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rtlCol="0" anchor="t" anchorCtr="0" compatLnSpc="1">
            <a:prstTxWarp prst="textNoShape">
              <a:avLst/>
            </a:prstTxWarp>
          </a:bodyPr>
          <a:lstStyle/>
          <a:p>
            <a:pPr marL="0" indent="0" rtl="0">
              <a:spcBef>
                <a:spcPts val="0"/>
              </a:spcBef>
              <a:spcAft>
                <a:spcPts val="0"/>
              </a:spcAft>
              <a:buFontTx/>
              <a:buNone/>
            </a:pPr>
            <a:r>
              <a:rPr lang="fr" sz="1200">
                <a:solidFill>
                  <a:srgbClr val="000000"/>
                </a:solidFill>
                <a:ea typeface="ＭＳ 明朝"/>
                <a:cs typeface="Times New Roman"/>
              </a:rPr>
              <a:t>Présentez le système de priorisation du dépistage et de triage des patients à utiliser lorsque ces derniers sont très nombreux. Il est essentiel que ce système soit approuvé durant la formation, rappelé lors de visites sur le terrain et renforcé par le biais de procédures opérationnelles standard écrites avant sa mise en œuvre. </a:t>
            </a:r>
            <a:endParaRPr lang="en-US" sz="1200" dirty="0">
              <a:solidFill>
                <a:srgbClr val="000000"/>
              </a:solidFill>
              <a:ea typeface="ＭＳ 明朝"/>
              <a:cs typeface="Times New Roman"/>
            </a:endParaRPr>
          </a:p>
        </p:txBody>
      </p:sp>
      <p:sp>
        <p:nvSpPr>
          <p:cNvPr id="28675" name="Slide Number Placeholder 3"/>
          <p:cNvSpPr>
            <a:spLocks noGrp="1"/>
          </p:cNvSpPr>
          <p:nvPr>
            <p:ph type="sldNum" sz="quarter" idx="5"/>
          </p:nvPr>
        </p:nvSpPr>
        <p:spPr bwMode="auto">
          <a:noFill/>
          <a:ln>
            <a:miter lim="800000"/>
            <a:headEnd/>
            <a:tailEnd/>
          </a:ln>
        </p:spPr>
        <p:txBody>
          <a:bodyPr rtlCol="0"/>
          <a:lstStyle/>
          <a:p>
            <a:pPr rtl="0"/>
            <a:fld id="{E4E92633-5879-4D91-A817-9925C2BB6481}" type="slidenum">
              <a:rPr lang="en-US">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126497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rtlCol="0"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fr" i="0">
                <a:solidFill>
                  <a:srgbClr val="000000"/>
                </a:solidFill>
                <a:ea typeface="ＭＳ 明朝"/>
                <a:cs typeface="Times New Roman"/>
              </a:rPr>
              <a:t>Le formateur doit s’assurer que le personnel de l’établissement a bien compris qui est chargé de la documentation des résultats d’EID. Tous les points de discussion qui auront fait consensus feront l’objet d’un suivi durant la visite sur le terrain prévue après la formation.</a:t>
            </a:r>
            <a:endParaRPr lang="en-US" i="0"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rtlCol="0"/>
          <a:lstStyle/>
          <a:p>
            <a:pPr rtl="0"/>
            <a:fld id="{E4E92633-5879-4D91-A817-9925C2BB6481}" type="slidenum">
              <a:rPr lang="en-US">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687070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rtlCol="0" anchor="t" anchorCtr="0" compatLnSpc="1">
            <a:prstTxWarp prst="textNoShape">
              <a:avLst/>
            </a:prstTxWarp>
          </a:bodyPr>
          <a:lstStyle/>
          <a:p>
            <a:pPr rtl="0" eaLnBrk="1" hangingPunct="1">
              <a:spcBef>
                <a:spcPct val="0"/>
              </a:spcBef>
            </a:pPr>
            <a:endParaRPr lang="en-US"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rtlCol="0"/>
          <a:lstStyle/>
          <a:p>
            <a:pPr rtl="0"/>
            <a:fld id="{E4E92633-5879-4D91-A817-9925C2BB6481}" type="slidenum">
              <a:rPr lang="en-US">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882957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rtlCol="0" anchor="t" anchorCtr="0" compatLnSpc="1">
            <a:prstTxWarp prst="textNoShape">
              <a:avLst/>
            </a:prstTxWarp>
          </a:bodyPr>
          <a:lstStyle/>
          <a:p>
            <a:pPr rtl="0" eaLnBrk="1" hangingPunct="1">
              <a:spcBef>
                <a:spcPct val="0"/>
              </a:spcBef>
            </a:pPr>
            <a:endParaRPr lang="en-US"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rtlCol="0"/>
          <a:lstStyle/>
          <a:p>
            <a:pPr rtl="0"/>
            <a:fld id="{E4E92633-5879-4D91-A817-9925C2BB6481}" type="slidenum">
              <a:rPr lang="en-US">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369215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rtlCol="0" anchor="t" anchorCtr="0" compatLnSpc="1">
            <a:prstTxWarp prst="textNoShape">
              <a:avLst/>
            </a:prstTxWarp>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fr">
                <a:ea typeface="ＭＳ Ｐゴシック" pitchFamily="34" charset="-128"/>
              </a:rPr>
              <a:t>Comme la plupart des patients arrivent de bonne heure au centre de consultation,</a:t>
            </a:r>
            <a:r>
              <a:rPr lang="fr" sz="1200" kern="1200">
                <a:solidFill>
                  <a:schemeClr val="tx1"/>
                </a:solidFill>
                <a:effectLst/>
                <a:latin typeface="+mn-lt"/>
                <a:ea typeface="+mn-ea"/>
                <a:cs typeface="+mn-cs"/>
              </a:rPr>
              <a:t> commencer le dépistage tôt le matin permet de garantir qu’un maximum de personnes seront diagnostiquées dans la journée, et ce, en tenant compte du faible rendement du dispositif. Orienter les patients ayant fait l’objet d’un triage permet de démarrer les tests encore plus tôt.</a:t>
            </a:r>
          </a:p>
          <a:p>
            <a:pPr rtl="0" eaLnBrk="1" hangingPunct="1">
              <a:spcBef>
                <a:spcPct val="0"/>
              </a:spcBef>
            </a:pPr>
            <a:endParaRPr lang="en-US"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rtlCol="0"/>
          <a:lstStyle/>
          <a:p>
            <a:pPr rtl="0"/>
            <a:fld id="{E4E92633-5879-4D91-A817-9925C2BB6481}" type="slidenum">
              <a:rPr lang="en-US"/>
              <a:pPr/>
              <a:t>22</a:t>
            </a:fld>
            <a:endParaRPr lang="en-US" dirty="0"/>
          </a:p>
        </p:txBody>
      </p:sp>
    </p:spTree>
    <p:extLst>
      <p:ext uri="{BB962C8B-B14F-4D97-AF65-F5344CB8AC3E}">
        <p14:creationId xmlns:p14="http://schemas.microsoft.com/office/powerpoint/2010/main" val="3108268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rtlCol="0"/>
          <a:lstStyle/>
          <a:p>
            <a:pPr rtl="0"/>
            <a:fld id="{BB6CB9D1-A1BA-4CB2-BEC5-66800B41E08A}" type="slidenum">
              <a:rPr lang="en-US" smtClean="0">
                <a:solidFill>
                  <a:prstClr val="black"/>
                </a:solidFill>
              </a:rPr>
              <a:pPr/>
              <a:t>23</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rtlCol="0"/>
          <a:lstStyle/>
          <a:p>
            <a:pPr marL="0" indent="0" rtl="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rtlCol="0"/>
          <a:lstStyle/>
          <a:p>
            <a:pPr rtl="0"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935316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24</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281189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rtlCol="0"/>
          <a:lstStyle/>
          <a:p>
            <a:pPr rtl="0"/>
            <a:fld id="{BB6CB9D1-A1BA-4CB2-BEC5-66800B41E08A}" type="slidenum">
              <a:rPr lang="en-US" smtClean="0">
                <a:solidFill>
                  <a:prstClr val="black"/>
                </a:solidFill>
              </a:rPr>
              <a:pPr/>
              <a:t>5</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rtlCol="0"/>
          <a:lstStyle/>
          <a:p>
            <a:pPr marL="0" indent="0" rtl="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rtlCol="0"/>
          <a:lstStyle/>
          <a:p>
            <a:pPr rtl="0"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935316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rtlCol="0"/>
          <a:lstStyle/>
          <a:p>
            <a:pPr rtl="0"/>
            <a:r>
              <a:rPr lang="fr" sz="1100" b="0" u="sng" kern="1200">
                <a:solidFill>
                  <a:schemeClr val="tx1"/>
                </a:solidFill>
                <a:effectLst/>
                <a:latin typeface="+mn-lt"/>
                <a:ea typeface="+mn-ea"/>
                <a:cs typeface="+mn-cs"/>
              </a:rPr>
              <a:t>Pourquoi est-il important de déterminer le flux de patients actuel et de discuter des changements avec les établissements de santé ?</a:t>
            </a:r>
            <a:r>
              <a:rPr lang="fr" sz="1100" b="0" kern="1200">
                <a:solidFill>
                  <a:schemeClr val="tx1"/>
                </a:solidFill>
                <a:effectLst/>
                <a:latin typeface="+mn-lt"/>
                <a:ea typeface="+mn-ea"/>
                <a:cs typeface="+mn-cs"/>
              </a:rPr>
              <a:t> </a:t>
            </a:r>
            <a:r>
              <a:rPr lang="fr" sz="1100" kern="1200">
                <a:solidFill>
                  <a:schemeClr val="tx1"/>
                </a:solidFill>
                <a:effectLst/>
                <a:latin typeface="+mn-lt"/>
                <a:ea typeface="+mn-ea"/>
                <a:cs typeface="+mn-cs"/>
              </a:rPr>
              <a:t>Les établissements disposent généralement de méthodes éprouvées pour orienter les patients vers différents types de dépistage en laboratoire. L’introduction de services de dépistage sur le lieu de soins suppose de changer considérablement ces méthodes. Concluez en soulignant le besoin de modifier le flux de patients maintenant que le dépistage est disponible sur place. </a:t>
            </a:r>
            <a:endParaRPr lang="en-US" sz="1100" dirty="0">
              <a:latin typeface="+mn-lt"/>
            </a:endParaRPr>
          </a:p>
        </p:txBody>
      </p:sp>
      <p:sp>
        <p:nvSpPr>
          <p:cNvPr id="4" name="Slide Number Placeholder 3"/>
          <p:cNvSpPr>
            <a:spLocks noGrp="1"/>
          </p:cNvSpPr>
          <p:nvPr>
            <p:ph type="sldNum" sz="quarter" idx="10"/>
          </p:nvPr>
        </p:nvSpPr>
        <p:spPr/>
        <p:txBody>
          <a:bodyPr rtlCol="0"/>
          <a:lstStyle/>
          <a:p>
            <a:pPr rtl="0"/>
            <a:fld id="{B2697671-62F3-4D2D-945B-FEA6A45D084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07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rtlCol="0"/>
          <a:lstStyle/>
          <a:p>
            <a:pPr rtl="0"/>
            <a:r>
              <a:rPr lang="fr"/>
              <a:t>Discutez brièvement des rôles de l’agent de santé et du laboratoire sur place, et du délai de communication des résultats au centre de consultation concerné. Recensez les problèmes posés par le système actuel et discutez de la manière dont ils peuvent être résolus par les services de dépistage sur place, afin d’annoncer la prochaine diapositive.</a:t>
            </a:r>
            <a:endParaRPr lang="en-US" dirty="0"/>
          </a:p>
        </p:txBody>
      </p:sp>
      <p:sp>
        <p:nvSpPr>
          <p:cNvPr id="4" name="Slide Number Placeholder 3"/>
          <p:cNvSpPr>
            <a:spLocks noGrp="1"/>
          </p:cNvSpPr>
          <p:nvPr>
            <p:ph type="sldNum" sz="quarter" idx="10"/>
          </p:nvPr>
        </p:nvSpPr>
        <p:spPr/>
        <p:txBody>
          <a:bodyPr rtlCol="0"/>
          <a:lstStyle/>
          <a:p>
            <a:pPr rtl="0"/>
            <a:fld id="{B2697671-62F3-4D2D-945B-FEA6A45D084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67683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B2697671-62F3-4D2D-945B-FEA6A45D084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075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endParaRPr lang="en-US" altLang="en-US" dirty="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defTabSz="912983" eaLnBrk="0" hangingPunct="0">
              <a:spcBef>
                <a:spcPct val="30000"/>
              </a:spcBef>
              <a:defRPr sz="1100">
                <a:solidFill>
                  <a:schemeClr val="tx1"/>
                </a:solidFill>
                <a:latin typeface="Arial" pitchFamily="34" charset="0"/>
              </a:defRPr>
            </a:lvl1pPr>
            <a:lvl2pPr marL="702756" indent="-270291" defTabSz="912983" eaLnBrk="0" hangingPunct="0">
              <a:spcBef>
                <a:spcPct val="30000"/>
              </a:spcBef>
              <a:defRPr sz="1100">
                <a:solidFill>
                  <a:schemeClr val="tx1"/>
                </a:solidFill>
                <a:latin typeface="Arial" pitchFamily="34" charset="0"/>
              </a:defRPr>
            </a:lvl2pPr>
            <a:lvl3pPr marL="1081164" indent="-216233" defTabSz="912983" eaLnBrk="0" hangingPunct="0">
              <a:spcBef>
                <a:spcPct val="30000"/>
              </a:spcBef>
              <a:defRPr sz="1100">
                <a:solidFill>
                  <a:schemeClr val="tx1"/>
                </a:solidFill>
                <a:latin typeface="Arial" pitchFamily="34" charset="0"/>
              </a:defRPr>
            </a:lvl3pPr>
            <a:lvl4pPr marL="1513629" indent="-216233" defTabSz="912983" eaLnBrk="0" hangingPunct="0">
              <a:spcBef>
                <a:spcPct val="30000"/>
              </a:spcBef>
              <a:defRPr sz="1100">
                <a:solidFill>
                  <a:schemeClr val="tx1"/>
                </a:solidFill>
                <a:latin typeface="Arial" pitchFamily="34" charset="0"/>
              </a:defRPr>
            </a:lvl4pPr>
            <a:lvl5pPr marL="1946095" indent="-216233" defTabSz="912983" eaLnBrk="0" hangingPunct="0">
              <a:spcBef>
                <a:spcPct val="30000"/>
              </a:spcBef>
              <a:defRPr sz="1100">
                <a:solidFill>
                  <a:schemeClr val="tx1"/>
                </a:solidFill>
                <a:latin typeface="Arial" pitchFamily="34" charset="0"/>
              </a:defRPr>
            </a:lvl5pPr>
            <a:lvl6pPr marL="2378560" indent="-216233" defTabSz="912983" eaLnBrk="0" fontAlgn="base" hangingPunct="0">
              <a:spcBef>
                <a:spcPct val="30000"/>
              </a:spcBef>
              <a:spcAft>
                <a:spcPct val="0"/>
              </a:spcAft>
              <a:defRPr sz="1100">
                <a:solidFill>
                  <a:schemeClr val="tx1"/>
                </a:solidFill>
                <a:latin typeface="Arial" pitchFamily="34" charset="0"/>
              </a:defRPr>
            </a:lvl6pPr>
            <a:lvl7pPr marL="2811026" indent="-216233" defTabSz="912983" eaLnBrk="0" fontAlgn="base" hangingPunct="0">
              <a:spcBef>
                <a:spcPct val="30000"/>
              </a:spcBef>
              <a:spcAft>
                <a:spcPct val="0"/>
              </a:spcAft>
              <a:defRPr sz="1100">
                <a:solidFill>
                  <a:schemeClr val="tx1"/>
                </a:solidFill>
                <a:latin typeface="Arial" pitchFamily="34" charset="0"/>
              </a:defRPr>
            </a:lvl7pPr>
            <a:lvl8pPr marL="3243491" indent="-216233" defTabSz="912983" eaLnBrk="0" fontAlgn="base" hangingPunct="0">
              <a:spcBef>
                <a:spcPct val="30000"/>
              </a:spcBef>
              <a:spcAft>
                <a:spcPct val="0"/>
              </a:spcAft>
              <a:defRPr sz="1100">
                <a:solidFill>
                  <a:schemeClr val="tx1"/>
                </a:solidFill>
                <a:latin typeface="Arial" pitchFamily="34" charset="0"/>
              </a:defRPr>
            </a:lvl8pPr>
            <a:lvl9pPr marL="3675957" indent="-216233" defTabSz="912983" eaLnBrk="0" fontAlgn="base" hangingPunct="0">
              <a:spcBef>
                <a:spcPct val="30000"/>
              </a:spcBef>
              <a:spcAft>
                <a:spcPct val="0"/>
              </a:spcAft>
              <a:defRPr sz="1100">
                <a:solidFill>
                  <a:schemeClr val="tx1"/>
                </a:solidFill>
                <a:latin typeface="Arial" pitchFamily="34" charset="0"/>
              </a:defRPr>
            </a:lvl9pPr>
          </a:lstStyle>
          <a:p>
            <a:pPr rtl="0" eaLnBrk="1" hangingPunct="1">
              <a:spcBef>
                <a:spcPct val="0"/>
              </a:spcBef>
            </a:pPr>
            <a:fld id="{ED71CE52-1A6E-48BE-BED2-BB41624CF029}" type="slidenum">
              <a:rPr lang="en-US" altLang="en-US" smtClean="0">
                <a:solidFill>
                  <a:prstClr val="black"/>
                </a:solidFill>
              </a:rPr>
              <a:pPr eaLnBrk="1" hangingPunct="1">
                <a:spcBef>
                  <a:spcPct val="0"/>
                </a:spcBef>
              </a:pPr>
              <a:t>9</a:t>
            </a:fld>
            <a:endParaRPr lang="en-US" altLang="en-US">
              <a:solidFill>
                <a:prstClr val="black"/>
              </a:solidFill>
            </a:endParaRPr>
          </a:p>
        </p:txBody>
      </p:sp>
    </p:spTree>
    <p:extLst>
      <p:ext uri="{BB962C8B-B14F-4D97-AF65-F5344CB8AC3E}">
        <p14:creationId xmlns:p14="http://schemas.microsoft.com/office/powerpoint/2010/main" val="2282951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rtlCol="0" anchor="t" anchorCtr="0" compatLnSpc="1">
            <a:prstTxWarp prst="textNoShape">
              <a:avLst/>
            </a:prstTxWarp>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fr">
                <a:ea typeface="ＭＳ Ｐゴシック" pitchFamily="34" charset="-128"/>
              </a:rPr>
              <a:t>Comme la plupart des patients arrivent de bonne heure au centre de consultation,</a:t>
            </a:r>
            <a:r>
              <a:rPr lang="fr" sz="1200" kern="1200">
                <a:solidFill>
                  <a:schemeClr val="tx1"/>
                </a:solidFill>
                <a:effectLst/>
                <a:latin typeface="+mn-lt"/>
                <a:ea typeface="+mn-ea"/>
                <a:cs typeface="+mn-cs"/>
              </a:rPr>
              <a:t> commencer le dépistage tôt le matin permet de garantir qu’un maximum de personnes seront diagnostiquées dans la journée, et ce, en tenant compte du faible rendement du dispositif. Orienter les patients ayant fait l’objet d’un triage permet de démarrer les tests encore plus tôt.</a:t>
            </a:r>
          </a:p>
          <a:p>
            <a:pPr rtl="0" eaLnBrk="1" hangingPunct="1">
              <a:spcBef>
                <a:spcPct val="0"/>
              </a:spcBef>
            </a:pPr>
            <a:endParaRPr lang="en-US"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rtlCol="0"/>
          <a:lstStyle/>
          <a:p>
            <a:pPr rtl="0"/>
            <a:fld id="{E4E92633-5879-4D91-A817-9925C2BB6481}" type="slidenum">
              <a:rPr lang="en-US">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460823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rtlCol="0"/>
          <a:lstStyle/>
          <a:p>
            <a:pPr rtl="0"/>
            <a:fld id="{BB6CB9D1-A1BA-4CB2-BEC5-66800B41E08A}" type="slidenum">
              <a:rPr lang="en-US" smtClean="0">
                <a:solidFill>
                  <a:prstClr val="black"/>
                </a:solidFill>
              </a:rPr>
              <a:pPr/>
              <a:t>12</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rtlCol="0"/>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fr" dirty="0"/>
              <a:t>Remarque à l’intention des formateurs : </a:t>
            </a:r>
            <a:r>
              <a:rPr lang="fr" sz="1200" b="0" kern="1200" dirty="0">
                <a:solidFill>
                  <a:schemeClr val="tx1"/>
                </a:solidFill>
                <a:effectLst/>
                <a:latin typeface="+mn-lt"/>
                <a:ea typeface="+mn-ea"/>
                <a:cs typeface="+mn-cs"/>
              </a:rPr>
              <a:t>Sur le tableau de conférence, dessinez avec les participants le nouveau flux de patients observé depuis la mise en œuvre du dépistage sur le lieu de soins dans l’établissement. Donnez à chaque groupe 20 minutes pour réfléchir aux changements à opérer afin que les cliniciens reçoivent les résultats des tests le jour où les échantillons ont été prélevés et puissent alors décider de la marche à suivre. </a:t>
            </a:r>
            <a:r>
              <a:rPr lang="fr" sz="1200" dirty="0">
                <a:solidFill>
                  <a:srgbClr val="000000"/>
                </a:solidFill>
                <a:ea typeface="ＭＳ 明朝"/>
                <a:cs typeface="Times New Roman"/>
              </a:rPr>
              <a:t>L’objectif de cette activité est de trouver le meilleur système possible pour l’établissement.</a:t>
            </a:r>
            <a:r>
              <a:rPr lang="fr" sz="1200" b="0" kern="1200" dirty="0">
                <a:solidFill>
                  <a:schemeClr val="tx1"/>
                </a:solidFill>
                <a:effectLst/>
                <a:latin typeface="+mn-lt"/>
                <a:ea typeface="+mn-ea"/>
                <a:cs typeface="+mn-cs"/>
              </a:rPr>
              <a:t> Discutez de ces changements à l’aide des amorces et questions proposées dans les prochaines diapositives. Les formateurs sont là pour fournir des exemples et guider les discussions. À la fin de ce module, vérifiez que de nouvelles mesures de gestion du flux de patients ont été définies et qu’elles seront adoptées au titre des procédures opérationnelles standard. </a:t>
            </a:r>
            <a:endParaRPr lang="en-US" sz="1200" b="0" kern="1200" dirty="0">
              <a:solidFill>
                <a:schemeClr val="tx1"/>
              </a:solidFill>
              <a:effectLst/>
              <a:latin typeface="+mn-lt"/>
              <a:ea typeface="+mn-ea"/>
              <a:cs typeface="+mn-cs"/>
            </a:endParaRPr>
          </a:p>
          <a:p>
            <a:pPr marL="0" indent="0" rtl="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rtlCol="0"/>
          <a:lstStyle/>
          <a:p>
            <a:pPr rtl="0"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664295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rtlCol="0"/>
          <a:lstStyle/>
          <a:p>
            <a:pPr rtl="0"/>
            <a:r>
              <a:rPr lang="fr"/>
              <a:t>Passez en revue les principaux avantages qu’offre la mise en place des technologies d’EID sur le lieu de soins par rapport à l’envoi des échantillons vers un laboratoire central de référence. </a:t>
            </a:r>
            <a:endParaRPr lang="en-US" dirty="0"/>
          </a:p>
        </p:txBody>
      </p:sp>
      <p:sp>
        <p:nvSpPr>
          <p:cNvPr id="4" name="Slide Number Placeholder 3"/>
          <p:cNvSpPr>
            <a:spLocks noGrp="1"/>
          </p:cNvSpPr>
          <p:nvPr>
            <p:ph type="sldNum" sz="quarter" idx="10"/>
          </p:nvPr>
        </p:nvSpPr>
        <p:spPr/>
        <p:txBody>
          <a:bodyPr rtlCol="0"/>
          <a:lstStyle/>
          <a:p>
            <a:pPr rtl="0"/>
            <a:fld id="{B2697671-62F3-4D2D-945B-FEA6A45D084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6768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3.emf"/><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oleObject" Target="../embeddings/oleObject3.bin"/><Relationship Id="rId2" Type="http://schemas.openxmlformats.org/officeDocument/2006/relationships/tags" Target="../tags/tag3.xml"/><Relationship Id="rId16" Type="http://schemas.openxmlformats.org/officeDocument/2006/relationships/image" Target="../media/image2.emf"/><Relationship Id="rId1" Type="http://schemas.openxmlformats.org/officeDocument/2006/relationships/vmlDrawing" Target="../drawings/vmlDrawing2.v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oleObject" Target="../embeddings/oleObject2.bin"/><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image" Target="../media/image2.emf"/><Relationship Id="rId3" Type="http://schemas.openxmlformats.org/officeDocument/2006/relationships/tags" Target="../tags/tag16.xml"/><Relationship Id="rId21" Type="http://schemas.openxmlformats.org/officeDocument/2006/relationships/tags" Target="../tags/tag34.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oleObject" Target="../embeddings/oleObject4.bin"/><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oleObject" Target="../embeddings/oleObject6.bin"/><Relationship Id="rId1" Type="http://schemas.openxmlformats.org/officeDocument/2006/relationships/vmlDrawing" Target="../drawings/vmlDrawing3.v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slideMaster" Target="../slideMasters/slideMaster2.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image" Target="../media/image4.emf"/><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oleObject" Target="../embeddings/oleObject5.bin"/><Relationship Id="rId30"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image" Target="../media/image6.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oleObject" Target="../embeddings/oleObject8.bin"/><Relationship Id="rId2" Type="http://schemas.openxmlformats.org/officeDocument/2006/relationships/tags" Target="../tags/tag37.xml"/><Relationship Id="rId16" Type="http://schemas.openxmlformats.org/officeDocument/2006/relationships/image" Target="../media/image2.emf"/><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oleObject" Target="../embeddings/oleObject7.bin"/><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5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5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6.xml"/><Relationship Id="rId1" Type="http://schemas.openxmlformats.org/officeDocument/2006/relationships/tags" Target="../tags/tag5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59"/>
            <a:ext cx="10360501" cy="1470025"/>
          </a:xfrm>
        </p:spPr>
        <p:txBody>
          <a:bodyPr rtlCol="0"/>
          <a:lstStyle/>
          <a:p>
            <a:pPr rtl="0"/>
            <a:r>
              <a:rPr lang="fr"/>
              <a:t>Click to edit Master title style</a:t>
            </a:r>
          </a:p>
        </p:txBody>
      </p:sp>
      <p:sp>
        <p:nvSpPr>
          <p:cNvPr id="3" name="Subtitle 2"/>
          <p:cNvSpPr>
            <a:spLocks noGrp="1"/>
          </p:cNvSpPr>
          <p:nvPr>
            <p:ph type="subTitle" idx="1"/>
          </p:nvPr>
        </p:nvSpPr>
        <p:spPr>
          <a:xfrm>
            <a:off x="1828324" y="3886200"/>
            <a:ext cx="8532178" cy="1752600"/>
          </a:xfrm>
        </p:spPr>
        <p:txBody>
          <a:bodyPr rtlCol="0"/>
          <a:lstStyle>
            <a:lvl1pPr marL="0" indent="0" algn="ctr">
              <a:buNone/>
              <a:defRPr>
                <a:solidFill>
                  <a:schemeClr val="tx1">
                    <a:tint val="75000"/>
                  </a:schemeClr>
                </a:solidFill>
              </a:defRPr>
            </a:lvl1pPr>
            <a:lvl2pPr marL="457215" indent="0" algn="ctr">
              <a:buNone/>
              <a:defRPr>
                <a:solidFill>
                  <a:schemeClr val="tx1">
                    <a:tint val="75000"/>
                  </a:schemeClr>
                </a:solidFill>
              </a:defRPr>
            </a:lvl2pPr>
            <a:lvl3pPr marL="914430" indent="0" algn="ctr">
              <a:buNone/>
              <a:defRPr>
                <a:solidFill>
                  <a:schemeClr val="tx1">
                    <a:tint val="75000"/>
                  </a:schemeClr>
                </a:solidFill>
              </a:defRPr>
            </a:lvl3pPr>
            <a:lvl4pPr marL="1371645" indent="0" algn="ctr">
              <a:buNone/>
              <a:defRPr>
                <a:solidFill>
                  <a:schemeClr val="tx1">
                    <a:tint val="75000"/>
                  </a:schemeClr>
                </a:solidFill>
              </a:defRPr>
            </a:lvl4pPr>
            <a:lvl5pPr marL="1828861" indent="0" algn="ctr">
              <a:buNone/>
              <a:defRPr>
                <a:solidFill>
                  <a:schemeClr val="tx1">
                    <a:tint val="75000"/>
                  </a:schemeClr>
                </a:solidFill>
              </a:defRPr>
            </a:lvl5pPr>
            <a:lvl6pPr marL="2286076" indent="0" algn="ctr">
              <a:buNone/>
              <a:defRPr>
                <a:solidFill>
                  <a:schemeClr val="tx1">
                    <a:tint val="75000"/>
                  </a:schemeClr>
                </a:solidFill>
              </a:defRPr>
            </a:lvl6pPr>
            <a:lvl7pPr marL="2743291" indent="0" algn="ctr">
              <a:buNone/>
              <a:defRPr>
                <a:solidFill>
                  <a:schemeClr val="tx1">
                    <a:tint val="75000"/>
                  </a:schemeClr>
                </a:solidFill>
              </a:defRPr>
            </a:lvl7pPr>
            <a:lvl8pPr marL="3200506" indent="0" algn="ctr">
              <a:buNone/>
              <a:defRPr>
                <a:solidFill>
                  <a:schemeClr val="tx1">
                    <a:tint val="75000"/>
                  </a:schemeClr>
                </a:solidFill>
              </a:defRPr>
            </a:lvl8pPr>
            <a:lvl9pPr marL="3657721" indent="0" algn="ctr">
              <a:buNone/>
              <a:defRPr>
                <a:solidFill>
                  <a:schemeClr val="tx1">
                    <a:tint val="75000"/>
                  </a:schemeClr>
                </a:solidFill>
              </a:defRPr>
            </a:lvl9pPr>
          </a:lstStyle>
          <a:p>
            <a:pPr rtl="0"/>
            <a:r>
              <a:rPr lang="fr"/>
              <a:t>Click to edit Master subtitle style</a:t>
            </a:r>
          </a:p>
        </p:txBody>
      </p:sp>
      <p:sp>
        <p:nvSpPr>
          <p:cNvPr id="4" name="Date Placeholder 3"/>
          <p:cNvSpPr>
            <a:spLocks noGrp="1"/>
          </p:cNvSpPr>
          <p:nvPr>
            <p:ph type="dt" sz="half" idx="10"/>
          </p:nvPr>
        </p:nvSpPr>
        <p:spPr/>
        <p:txBody>
          <a:bodyPr rtlCol="0"/>
          <a:lstStyle/>
          <a:p>
            <a:pPr rtl="0"/>
            <a:r>
              <a:rPr lang="en-US"/>
              <a:t>4/18/2019</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55108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t>4/18/2019</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20797787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9637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2531" y="274664"/>
            <a:ext cx="3656648" cy="5851525"/>
          </a:xfrm>
        </p:spPr>
        <p:txBody>
          <a:bodyPr vert="eaVert" rtlCol="0"/>
          <a:lstStyle/>
          <a:p>
            <a:pPr rtl="0"/>
            <a:r>
              <a:rPr lang="fr"/>
              <a:t>Click to edit Master title style</a:t>
            </a:r>
          </a:p>
        </p:txBody>
      </p:sp>
      <p:sp>
        <p:nvSpPr>
          <p:cNvPr id="3" name="Vertical Text Placeholder 2"/>
          <p:cNvSpPr>
            <a:spLocks noGrp="1"/>
          </p:cNvSpPr>
          <p:nvPr>
            <p:ph type="body" orient="vert" idx="1"/>
          </p:nvPr>
        </p:nvSpPr>
        <p:spPr>
          <a:xfrm>
            <a:off x="812590" y="274664"/>
            <a:ext cx="10766795" cy="5851525"/>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7112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rtl="0">
              <a:defRPr/>
            </a:pPr>
            <a:endParaRPr lang="en-US" dirty="0">
              <a:solidFill>
                <a:prstClr val="white"/>
              </a:solidFill>
            </a:endParaRPr>
          </a:p>
        </p:txBody>
      </p:sp>
      <p:sp>
        <p:nvSpPr>
          <p:cNvPr id="2" name="Title 1"/>
          <p:cNvSpPr>
            <a:spLocks noGrp="1"/>
          </p:cNvSpPr>
          <p:nvPr>
            <p:ph type="ctrTitle"/>
          </p:nvPr>
        </p:nvSpPr>
        <p:spPr>
          <a:xfrm>
            <a:off x="203147" y="17"/>
            <a:ext cx="11782531" cy="1219199"/>
          </a:xfrm>
        </p:spPr>
        <p:txBody>
          <a:bodyPr rtlCol="0">
            <a:normAutofit/>
          </a:bodyPr>
          <a:lstStyle>
            <a:lvl1pPr algn="l">
              <a:defRPr sz="3200" baseline="0">
                <a:solidFill>
                  <a:schemeClr val="bg1"/>
                </a:solidFill>
              </a:defRPr>
            </a:lvl1pPr>
          </a:lstStyle>
          <a:p>
            <a:pPr rtl="0"/>
            <a:r>
              <a:rPr lang="fr"/>
              <a:t>Click to edit Master title style</a:t>
            </a:r>
          </a:p>
        </p:txBody>
      </p:sp>
      <p:sp>
        <p:nvSpPr>
          <p:cNvPr id="8" name="Content Placeholder 8"/>
          <p:cNvSpPr>
            <a:spLocks noGrp="1"/>
          </p:cNvSpPr>
          <p:nvPr>
            <p:ph sz="quarter" idx="11"/>
          </p:nvPr>
        </p:nvSpPr>
        <p:spPr>
          <a:xfrm>
            <a:off x="914163" y="1676400"/>
            <a:ext cx="10969943" cy="4648200"/>
          </a:xfrm>
        </p:spPr>
        <p:txBody>
          <a:bodyPr rtlCol="0">
            <a:normAutofit/>
          </a:bodyPr>
          <a:lstStyle>
            <a:lvl1pPr>
              <a:defRPr sz="2800"/>
            </a:lvl1pPr>
            <a:lvl2pPr>
              <a:defRPr sz="2400"/>
            </a:lvl2pPr>
            <a:lvl3pPr>
              <a:defRPr sz="2000"/>
            </a:lvl3pPr>
            <a:lvl4pPr>
              <a:defRPr sz="1800"/>
            </a:lvl4pPr>
            <a:lvl5pPr>
              <a:defRPr sz="18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Slide Number Placeholder 2"/>
          <p:cNvSpPr>
            <a:spLocks noGrp="1"/>
          </p:cNvSpPr>
          <p:nvPr>
            <p:ph type="sldNum" sz="quarter" idx="12"/>
          </p:nvPr>
        </p:nvSpPr>
        <p:spPr>
          <a:xfrm>
            <a:off x="11071516" y="6356367"/>
            <a:ext cx="914162" cy="365125"/>
          </a:xfrm>
        </p:spPr>
        <p:txBody>
          <a:bodyPr rtlCol="0"/>
          <a:lstStyle>
            <a:lvl1pPr>
              <a:defRPr/>
            </a:lvl1pPr>
          </a:lstStyle>
          <a:p>
            <a:pPr rtl="0">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69976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2531" y="274664"/>
            <a:ext cx="3656648" cy="5851525"/>
          </a:xfrm>
        </p:spPr>
        <p:txBody>
          <a:bodyPr vert="eaVert" rtlCol="0"/>
          <a:lstStyle/>
          <a:p>
            <a:pPr rtl="0"/>
            <a:r>
              <a:rPr lang="fr"/>
              <a:t>Click to edit Master title style</a:t>
            </a:r>
          </a:p>
        </p:txBody>
      </p:sp>
      <p:sp>
        <p:nvSpPr>
          <p:cNvPr id="3" name="Vertical Text Placeholder 2"/>
          <p:cNvSpPr>
            <a:spLocks noGrp="1"/>
          </p:cNvSpPr>
          <p:nvPr>
            <p:ph type="body" orient="vert" idx="1"/>
          </p:nvPr>
        </p:nvSpPr>
        <p:spPr>
          <a:xfrm>
            <a:off x="812590" y="274664"/>
            <a:ext cx="10766795" cy="5851525"/>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t>4/18/2019</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4057623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rtl="0">
              <a:defRPr/>
            </a:pPr>
            <a:endParaRPr lang="en-US" dirty="0">
              <a:solidFill>
                <a:prstClr val="white"/>
              </a:solidFill>
            </a:endParaRPr>
          </a:p>
        </p:txBody>
      </p:sp>
      <p:sp>
        <p:nvSpPr>
          <p:cNvPr id="2" name="Title 1"/>
          <p:cNvSpPr>
            <a:spLocks noGrp="1"/>
          </p:cNvSpPr>
          <p:nvPr>
            <p:ph type="ctrTitle"/>
          </p:nvPr>
        </p:nvSpPr>
        <p:spPr>
          <a:xfrm>
            <a:off x="203147" y="17"/>
            <a:ext cx="11782531" cy="1219199"/>
          </a:xfrm>
        </p:spPr>
        <p:txBody>
          <a:bodyPr rtlCol="0">
            <a:normAutofit/>
          </a:bodyPr>
          <a:lstStyle>
            <a:lvl1pPr algn="l">
              <a:defRPr sz="3200" baseline="0">
                <a:solidFill>
                  <a:schemeClr val="bg1"/>
                </a:solidFill>
              </a:defRPr>
            </a:lvl1pPr>
          </a:lstStyle>
          <a:p>
            <a:pPr rtl="0"/>
            <a:r>
              <a:rPr lang="fr"/>
              <a:t>Click to edit Master title style</a:t>
            </a:r>
          </a:p>
        </p:txBody>
      </p:sp>
      <p:sp>
        <p:nvSpPr>
          <p:cNvPr id="8" name="Content Placeholder 8"/>
          <p:cNvSpPr>
            <a:spLocks noGrp="1"/>
          </p:cNvSpPr>
          <p:nvPr>
            <p:ph sz="quarter" idx="11"/>
          </p:nvPr>
        </p:nvSpPr>
        <p:spPr>
          <a:xfrm>
            <a:off x="914163" y="1676400"/>
            <a:ext cx="10969943" cy="4648200"/>
          </a:xfrm>
        </p:spPr>
        <p:txBody>
          <a:bodyPr rtlCol="0">
            <a:normAutofit/>
          </a:bodyPr>
          <a:lstStyle>
            <a:lvl1pPr>
              <a:defRPr sz="2800"/>
            </a:lvl1pPr>
            <a:lvl2pPr>
              <a:defRPr sz="2400"/>
            </a:lvl2pPr>
            <a:lvl3pPr>
              <a:defRPr sz="2000"/>
            </a:lvl3pPr>
            <a:lvl4pPr>
              <a:defRPr sz="1800"/>
            </a:lvl4pPr>
            <a:lvl5pPr>
              <a:defRPr sz="18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Slide Number Placeholder 2"/>
          <p:cNvSpPr>
            <a:spLocks noGrp="1"/>
          </p:cNvSpPr>
          <p:nvPr>
            <p:ph type="sldNum" sz="quarter" idx="12"/>
          </p:nvPr>
        </p:nvSpPr>
        <p:spPr>
          <a:xfrm>
            <a:off x="11071516" y="6356367"/>
            <a:ext cx="914162" cy="365125"/>
          </a:xfrm>
        </p:spPr>
        <p:txBody>
          <a:bodyPr rtlCol="0"/>
          <a:lstStyle>
            <a:lvl1pPr>
              <a:defRPr/>
            </a:lvl1pPr>
          </a:lstStyle>
          <a:p>
            <a:pPr rtl="0">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0340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6"/>
          <p:cNvSpPr>
            <a:spLocks noChangeArrowheads="1"/>
          </p:cNvSpPr>
          <p:nvPr>
            <p:custDataLst>
              <p:tags r:id="rId1"/>
            </p:custDataLst>
          </p:nvPr>
        </p:nvSpPr>
        <p:spPr bwMode="auto">
          <a:xfrm>
            <a:off x="0" y="19"/>
            <a:ext cx="12188825" cy="5000625"/>
          </a:xfrm>
          <a:prstGeom prst="rect">
            <a:avLst/>
          </a:prstGeom>
          <a:solidFill>
            <a:srgbClr val="003366"/>
          </a:solidFill>
          <a:ln w="9525">
            <a:noFill/>
            <a:miter lim="800000"/>
            <a:headEnd/>
            <a:tailEnd/>
          </a:ln>
        </p:spPr>
        <p:txBody>
          <a:bodyPr wrap="none" rtlCol="0" anchor="ctr"/>
          <a:lstStyle/>
          <a:p>
            <a:pPr rtl="0" fontAlgn="base">
              <a:spcBef>
                <a:spcPct val="0"/>
              </a:spcBef>
              <a:spcAft>
                <a:spcPct val="0"/>
              </a:spcAft>
            </a:pPr>
            <a:endParaRPr lang="en-US" sz="1350" dirty="0">
              <a:solidFill>
                <a:srgbClr val="FFFFFF"/>
              </a:solidFill>
              <a:latin typeface="Calibri" pitchFamily="34" charset="0"/>
              <a:cs typeface="Arial" charset="0"/>
            </a:endParaRPr>
          </a:p>
        </p:txBody>
      </p:sp>
      <p:pic>
        <p:nvPicPr>
          <p:cNvPr id="4" name="Picture 6"/>
          <p:cNvPicPr>
            <a:picLocks noChangeAspect="1"/>
          </p:cNvPicPr>
          <p:nvPr/>
        </p:nvPicPr>
        <p:blipFill>
          <a:blip r:embed="rId3" cstate="print"/>
          <a:srcRect/>
          <a:stretch>
            <a:fillRect/>
          </a:stretch>
        </p:blipFill>
        <p:spPr bwMode="auto">
          <a:xfrm>
            <a:off x="8836898" y="5334019"/>
            <a:ext cx="2844059" cy="1141413"/>
          </a:xfrm>
          <a:prstGeom prst="rect">
            <a:avLst/>
          </a:prstGeom>
          <a:noFill/>
          <a:ln w="9525">
            <a:noFill/>
            <a:miter lim="800000"/>
            <a:headEnd/>
            <a:tailEnd/>
          </a:ln>
        </p:spPr>
      </p:pic>
      <p:sp>
        <p:nvSpPr>
          <p:cNvPr id="2" name="Title 1"/>
          <p:cNvSpPr>
            <a:spLocks noGrp="1"/>
          </p:cNvSpPr>
          <p:nvPr>
            <p:ph type="ctrTitle" hasCustomPrompt="1"/>
          </p:nvPr>
        </p:nvSpPr>
        <p:spPr>
          <a:xfrm>
            <a:off x="522380" y="3034424"/>
            <a:ext cx="10360501" cy="718911"/>
          </a:xfrm>
          <a:prstGeom prst="rect">
            <a:avLst/>
          </a:prstGeom>
        </p:spPr>
        <p:txBody>
          <a:bodyPr rtlCol="0"/>
          <a:lstStyle>
            <a:lvl1pPr algn="l">
              <a:defRPr sz="2100" baseline="0">
                <a:solidFill>
                  <a:schemeClr val="bg1"/>
                </a:solidFill>
                <a:latin typeface="Calibri" pitchFamily="34" charset="0"/>
                <a:ea typeface="Verdana" pitchFamily="34" charset="0"/>
                <a:cs typeface="Verdana" pitchFamily="34" charset="0"/>
              </a:defRPr>
            </a:lvl1pPr>
          </a:lstStyle>
          <a:p>
            <a:pPr rtl="0"/>
            <a:r>
              <a:rPr lang="fr"/>
              <a:t>This is the title of my presentation</a:t>
            </a:r>
            <a:endParaRPr lang="fr-FR" dirty="0"/>
          </a:p>
        </p:txBody>
      </p:sp>
      <p:sp>
        <p:nvSpPr>
          <p:cNvPr id="3" name="Subtitle 2"/>
          <p:cNvSpPr>
            <a:spLocks noGrp="1"/>
          </p:cNvSpPr>
          <p:nvPr>
            <p:ph type="subTitle" idx="1" hasCustomPrompt="1"/>
          </p:nvPr>
        </p:nvSpPr>
        <p:spPr>
          <a:xfrm>
            <a:off x="914162" y="3805894"/>
            <a:ext cx="3250353" cy="302263"/>
          </a:xfrm>
          <a:prstGeom prst="rect">
            <a:avLst/>
          </a:prstGeom>
        </p:spPr>
        <p:txBody>
          <a:bodyPr rtlCol="0"/>
          <a:lstStyle>
            <a:lvl1pPr marL="0" indent="0" algn="l">
              <a:buNone/>
              <a:defRPr sz="1350" baseline="0">
                <a:solidFill>
                  <a:schemeClr val="bg1"/>
                </a:solidFill>
                <a:latin typeface="Calibri" pitchFamily="34" charset="0"/>
                <a:ea typeface="Verdana" pitchFamily="34" charset="0"/>
                <a:cs typeface="Verdana"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pPr rtl="0"/>
            <a:r>
              <a:rPr lang="fr"/>
              <a:t>CHAI Malaria</a:t>
            </a:r>
          </a:p>
        </p:txBody>
      </p:sp>
    </p:spTree>
    <p:extLst>
      <p:ext uri="{BB962C8B-B14F-4D97-AF65-F5344CB8AC3E}">
        <p14:creationId xmlns:p14="http://schemas.microsoft.com/office/powerpoint/2010/main" val="1317640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Slide Number Placeholder 2"/>
          <p:cNvSpPr>
            <a:spLocks noGrp="1"/>
          </p:cNvSpPr>
          <p:nvPr>
            <p:ph type="sldNum" sz="quarter" idx="10"/>
          </p:nvPr>
        </p:nvSpPr>
        <p:spPr/>
        <p:txBody>
          <a:bodyPr rtlCol="0"/>
          <a:lstStyle/>
          <a:p>
            <a:pPr rtl="0"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
        <p:nvSpPr>
          <p:cNvPr id="5" name="Text Placeholder 4"/>
          <p:cNvSpPr>
            <a:spLocks noGrp="1"/>
          </p:cNvSpPr>
          <p:nvPr>
            <p:ph type="body" sz="quarter" idx="11"/>
          </p:nvPr>
        </p:nvSpPr>
        <p:spPr>
          <a:xfrm>
            <a:off x="507868" y="1143004"/>
            <a:ext cx="8329030" cy="1465659"/>
          </a:xfrm>
        </p:spPr>
        <p:txBody>
          <a:bodyPr rtlCol="0"/>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Tree>
    <p:extLst>
      <p:ext uri="{BB962C8B-B14F-4D97-AF65-F5344CB8AC3E}">
        <p14:creationId xmlns:p14="http://schemas.microsoft.com/office/powerpoint/2010/main" val="62324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30" y="1607"/>
          <a:ext cx="2115" cy="1587"/>
        </p:xfrm>
        <a:graphic>
          <a:graphicData uri="http://schemas.openxmlformats.org/presentationml/2006/ole">
            <mc:AlternateContent xmlns:mc="http://schemas.openxmlformats.org/markup-compatibility/2006">
              <mc:Choice xmlns:v="urn:schemas-microsoft-com:vml" Requires="v">
                <p:oleObj spid="_x0000_s4132"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0"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4236" y="0"/>
            <a:ext cx="12145815" cy="912008"/>
          </a:xfrm>
          <a:prstGeom prst="rect">
            <a:avLst/>
          </a:prstGeom>
        </p:spPr>
        <p:txBody>
          <a:bodyPr rtlCol="0"/>
          <a:lstStyle>
            <a:lvl1pPr marL="176213" indent="0">
              <a:defRPr/>
            </a:lvl1pPr>
          </a:lstStyle>
          <a:p>
            <a:pPr rtl="0"/>
            <a:r>
              <a:rPr lang="fr"/>
              <a:t>Click to edit Master title style</a:t>
            </a:r>
            <a:endParaRPr lang="en-US" dirty="0"/>
          </a:p>
        </p:txBody>
      </p:sp>
      <p:sp>
        <p:nvSpPr>
          <p:cNvPr id="7" name="Rectangle 8"/>
          <p:cNvSpPr>
            <a:spLocks noGrp="1" noChangeArrowheads="1"/>
          </p:cNvSpPr>
          <p:nvPr>
            <p:ph type="sldNum" sz="quarter" idx="10"/>
          </p:nvPr>
        </p:nvSpPr>
        <p:spPr/>
        <p:txBody>
          <a:bodyPr rtlCol="0"/>
          <a:lstStyle>
            <a:lvl1pPr>
              <a:defRPr smtClean="0"/>
            </a:lvl1pPr>
          </a:lstStyle>
          <a:p>
            <a:pPr rtl="0"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
        <p:nvSpPr>
          <p:cNvPr id="10" name="Content Placeholder 9"/>
          <p:cNvSpPr>
            <a:spLocks noGrp="1"/>
          </p:cNvSpPr>
          <p:nvPr>
            <p:ph sz="quarter" idx="11" hasCustomPrompt="1"/>
          </p:nvPr>
        </p:nvSpPr>
        <p:spPr>
          <a:xfrm>
            <a:off x="2486436" y="2247886"/>
            <a:ext cx="6602280" cy="1562608"/>
          </a:xfrm>
        </p:spPr>
        <p:txBody>
          <a:bodyPr rtlCol="0"/>
          <a:lstStyle>
            <a:lvl1pPr>
              <a:lnSpc>
                <a:spcPct val="150000"/>
              </a:lnSpc>
              <a:defRPr baseline="0"/>
            </a:lvl1pPr>
          </a:lstStyle>
          <a:p>
            <a:pPr lvl="0" rtl="0"/>
            <a:r>
              <a:rPr lang="fr"/>
              <a:t>First level bullet</a:t>
            </a:r>
          </a:p>
          <a:p>
            <a:pPr lvl="0" rtl="0"/>
            <a:r>
              <a:rPr lang="fr"/>
              <a:t>First level bullet</a:t>
            </a:r>
          </a:p>
          <a:p>
            <a:pPr lvl="0" rtl="0"/>
            <a:r>
              <a:rPr lang="fr"/>
              <a:t>First level bullet</a:t>
            </a:r>
          </a:p>
        </p:txBody>
      </p:sp>
    </p:spTree>
    <p:extLst>
      <p:ext uri="{BB962C8B-B14F-4D97-AF65-F5344CB8AC3E}">
        <p14:creationId xmlns:p14="http://schemas.microsoft.com/office/powerpoint/2010/main" val="2803953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30" y="1607"/>
          <a:ext cx="2115" cy="1587"/>
        </p:xfrm>
        <a:graphic>
          <a:graphicData uri="http://schemas.openxmlformats.org/presentationml/2006/ole">
            <mc:AlternateContent xmlns:mc="http://schemas.openxmlformats.org/markup-compatibility/2006">
              <mc:Choice xmlns:v="urn:schemas-microsoft-com:vml" Requires="v">
                <p:oleObj spid="_x0000_s5190"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0"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1" y="0"/>
            <a:ext cx="211612" cy="158750"/>
          </a:xfrm>
          <a:prstGeom prst="rect">
            <a:avLst/>
          </a:prstGeom>
          <a:solidFill>
            <a:srgbClr val="99CCFF"/>
          </a:solidFill>
          <a:ln w="9525" algn="ctr">
            <a:solidFill>
              <a:schemeClr val="tx1"/>
            </a:solidFill>
            <a:round/>
            <a:headEnd/>
            <a:tailEnd/>
          </a:ln>
        </p:spPr>
        <p:txBody>
          <a:bodyPr wrap="none" lIns="0" tIns="0" rIns="0" bIns="0" rtlCol="0" anchor="ctr"/>
          <a:lstStyle/>
          <a:p>
            <a:pPr rtl="0" eaLnBrk="0" fontAlgn="base" hangingPunct="0">
              <a:spcBef>
                <a:spcPct val="0"/>
              </a:spcBef>
              <a:spcAft>
                <a:spcPct val="0"/>
              </a:spcAft>
            </a:pPr>
            <a:endParaRPr lang="en-US" sz="1050">
              <a:solidFill>
                <a:srgbClr val="000000"/>
              </a:solidFill>
              <a:ea typeface="MS PGothic" pitchFamily="34" charset="-128"/>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552318" y="1652596"/>
          <a:ext cx="10652525" cy="4619625"/>
        </p:xfrm>
        <a:graphic>
          <a:graphicData uri="http://schemas.openxmlformats.org/presentationml/2006/ole">
            <mc:AlternateContent xmlns:mc="http://schemas.openxmlformats.org/markup-compatibility/2006">
              <mc:Choice xmlns:v="urn:schemas-microsoft-com:vml" Requires="v">
                <p:oleObj spid="_x0000_s5191" name="Chart" r:id="rId17" imgW="10668000" imgH="6172200" progId="MSGraph.Chart.8">
                  <p:embed followColorScheme="full"/>
                </p:oleObj>
              </mc:Choice>
              <mc:Fallback>
                <p:oleObj name="Chart" r:id="rId17" imgW="10668000" imgH="6172200"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2318" y="1652596"/>
                        <a:ext cx="10652525" cy="461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437766" y="6176982"/>
            <a:ext cx="810472"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ea typeface="MS PGothic" pitchFamily="34" charset="-128"/>
                <a:cs typeface="Arial" charset="0"/>
                <a:sym typeface="Arial" charset="0"/>
              </a:rPr>
              <a:t>2011</a:t>
            </a:r>
            <a:endParaRPr lang="en-US" sz="1050" dirty="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5717140" y="6176982"/>
            <a:ext cx="759685"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ea typeface="MS PGothic" pitchFamily="34" charset="-128"/>
                <a:cs typeface="Arial" charset="0"/>
                <a:sym typeface="Arial" charset="0"/>
              </a:rPr>
              <a:t>2012</a:t>
            </a:r>
            <a:endParaRPr lang="en-US" sz="1050" dirty="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9114715" y="6176982"/>
            <a:ext cx="708898"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ea typeface="MS PGothic" pitchFamily="34" charset="-128"/>
                <a:cs typeface="Arial" charset="0"/>
                <a:sym typeface="Arial" charset="0"/>
              </a:rPr>
              <a:t>2013</a:t>
            </a:r>
            <a:endParaRPr lang="en-US" sz="1050" dirty="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10517094" y="2260619"/>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ea typeface="MS PGothic" pitchFamily="34" charset="-128"/>
                <a:cs typeface="Arial" charset="0"/>
                <a:sym typeface="Arial" charset="0"/>
              </a:rPr>
              <a:t>Series</a:t>
            </a:r>
          </a:p>
        </p:txBody>
      </p:sp>
      <p:sp>
        <p:nvSpPr>
          <p:cNvPr id="10" name="Rectangle 13"/>
          <p:cNvSpPr>
            <a:spLocks noChangeArrowheads="1"/>
          </p:cNvSpPr>
          <p:nvPr>
            <p:custDataLst>
              <p:tags r:id="rId9"/>
            </p:custDataLst>
          </p:nvPr>
        </p:nvSpPr>
        <p:spPr bwMode="auto">
          <a:xfrm>
            <a:off x="10517094" y="2727344"/>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ea typeface="MS PGothic" pitchFamily="34" charset="-128"/>
                <a:cs typeface="Arial" charset="0"/>
                <a:sym typeface="Arial" charset="0"/>
              </a:rPr>
              <a:t>Series</a:t>
            </a:r>
          </a:p>
        </p:txBody>
      </p:sp>
      <p:sp>
        <p:nvSpPr>
          <p:cNvPr id="11" name="Rectangle 14"/>
          <p:cNvSpPr>
            <a:spLocks noChangeArrowheads="1"/>
          </p:cNvSpPr>
          <p:nvPr>
            <p:custDataLst>
              <p:tags r:id="rId10"/>
            </p:custDataLst>
          </p:nvPr>
        </p:nvSpPr>
        <p:spPr bwMode="auto">
          <a:xfrm>
            <a:off x="10517094" y="4465657"/>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ea typeface="MS PGothic" pitchFamily="34" charset="-128"/>
                <a:cs typeface="Arial" charset="0"/>
                <a:sym typeface="Arial" charset="0"/>
              </a:rPr>
              <a:t>Series</a:t>
            </a:r>
          </a:p>
        </p:txBody>
      </p:sp>
      <p:sp>
        <p:nvSpPr>
          <p:cNvPr id="12" name="Rectangle 15"/>
          <p:cNvSpPr>
            <a:spLocks noChangeArrowheads="1"/>
          </p:cNvSpPr>
          <p:nvPr>
            <p:custDataLst>
              <p:tags r:id="rId11"/>
            </p:custDataLst>
          </p:nvPr>
        </p:nvSpPr>
        <p:spPr bwMode="auto">
          <a:xfrm>
            <a:off x="2647261" y="4005270"/>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ea typeface="MS PGothic" pitchFamily="34" charset="-128"/>
                <a:cs typeface="Arial" charset="0"/>
                <a:sym typeface="Arial" charset="0"/>
              </a:rPr>
              <a:t>22</a:t>
            </a:r>
          </a:p>
        </p:txBody>
      </p:sp>
      <p:sp>
        <p:nvSpPr>
          <p:cNvPr id="13" name="Rectangle 16"/>
          <p:cNvSpPr>
            <a:spLocks noChangeArrowheads="1"/>
          </p:cNvSpPr>
          <p:nvPr>
            <p:custDataLst>
              <p:tags r:id="rId12"/>
            </p:custDataLst>
          </p:nvPr>
        </p:nvSpPr>
        <p:spPr bwMode="auto">
          <a:xfrm>
            <a:off x="5948401" y="3224232"/>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ea typeface="MS PGothic" pitchFamily="34" charset="-128"/>
                <a:cs typeface="Arial" charset="0"/>
                <a:sym typeface="Arial" charset="0"/>
              </a:rPr>
              <a:t>31</a:t>
            </a:r>
          </a:p>
        </p:txBody>
      </p:sp>
      <p:sp>
        <p:nvSpPr>
          <p:cNvPr id="14" name="Rectangle 17"/>
          <p:cNvSpPr>
            <a:spLocks noChangeArrowheads="1"/>
          </p:cNvSpPr>
          <p:nvPr>
            <p:custDataLst>
              <p:tags r:id="rId13"/>
            </p:custDataLst>
          </p:nvPr>
        </p:nvSpPr>
        <p:spPr bwMode="auto">
          <a:xfrm>
            <a:off x="9249541" y="1957389"/>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ea typeface="MS PGothic" pitchFamily="34" charset="-128"/>
                <a:cs typeface="Arial" charset="0"/>
                <a:sym typeface="Arial" charset="0"/>
              </a:rPr>
              <a:t>46</a:t>
            </a:r>
          </a:p>
        </p:txBody>
      </p:sp>
      <p:sp>
        <p:nvSpPr>
          <p:cNvPr id="15" name="TextBox 18"/>
          <p:cNvSpPr txBox="1">
            <a:spLocks noChangeArrowheads="1"/>
          </p:cNvSpPr>
          <p:nvPr/>
        </p:nvSpPr>
        <p:spPr bwMode="auto">
          <a:xfrm>
            <a:off x="16930" y="6542919"/>
            <a:ext cx="418704" cy="276999"/>
          </a:xfrm>
          <a:prstGeom prst="rect">
            <a:avLst/>
          </a:prstGeom>
          <a:noFill/>
          <a:ln w="9525">
            <a:noFill/>
            <a:miter lim="800000"/>
            <a:headEnd/>
            <a:tailEnd/>
          </a:ln>
        </p:spPr>
        <p:txBody>
          <a:bodyPr wrap="none" rtlCol="0" anchor="b">
            <a:spAutoFit/>
          </a:bodyPr>
          <a:lstStyle/>
          <a:p>
            <a:pPr rtl="0" fontAlgn="base">
              <a:spcBef>
                <a:spcPct val="0"/>
              </a:spcBef>
              <a:spcAft>
                <a:spcPct val="0"/>
              </a:spcAft>
            </a:pPr>
            <a:r>
              <a:rPr lang="fr" sz="600">
                <a:solidFill>
                  <a:srgbClr val="000000"/>
                </a:solidFill>
                <a:latin typeface="Calibri" pitchFamily="34" charset="0"/>
                <a:cs typeface="Arial" charset="0"/>
              </a:rPr>
              <a:t>Notes:</a:t>
            </a:r>
          </a:p>
          <a:p>
            <a:pPr rtl="0" fontAlgn="base">
              <a:spcBef>
                <a:spcPct val="0"/>
              </a:spcBef>
              <a:spcAft>
                <a:spcPct val="0"/>
              </a:spcAft>
            </a:pPr>
            <a:r>
              <a:rPr lang="fr" sz="6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77703" y="1314468"/>
            <a:ext cx="851515" cy="276999"/>
          </a:xfrm>
          <a:prstGeom prst="rect">
            <a:avLst/>
          </a:prstGeom>
          <a:noFill/>
          <a:ln w="9525">
            <a:noFill/>
            <a:miter lim="800000"/>
            <a:headEnd/>
            <a:tailEnd/>
          </a:ln>
        </p:spPr>
        <p:txBody>
          <a:bodyPr wrap="none" rtlCol="0">
            <a:spAutoFit/>
          </a:bodyPr>
          <a:lstStyle/>
          <a:p>
            <a:pPr rtl="0" fontAlgn="base">
              <a:spcBef>
                <a:spcPct val="0"/>
              </a:spcBef>
              <a:spcAft>
                <a:spcPct val="0"/>
              </a:spcAft>
            </a:pPr>
            <a:r>
              <a:rPr lang="fr" sz="1200" b="1">
                <a:solidFill>
                  <a:srgbClr val="000000"/>
                </a:solidFill>
                <a:latin typeface="Calibri" pitchFamily="34" charset="0"/>
                <a:cs typeface="Arial" charset="0"/>
              </a:rPr>
              <a:t>Chart Title</a:t>
            </a:r>
          </a:p>
        </p:txBody>
      </p:sp>
      <p:sp>
        <p:nvSpPr>
          <p:cNvPr id="2" name="Title 1"/>
          <p:cNvSpPr>
            <a:spLocks noGrp="1"/>
          </p:cNvSpPr>
          <p:nvPr>
            <p:ph type="title"/>
          </p:nvPr>
        </p:nvSpPr>
        <p:spPr>
          <a:xfrm>
            <a:off x="13" y="3179"/>
            <a:ext cx="12150047" cy="911225"/>
          </a:xfrm>
          <a:prstGeom prst="rect">
            <a:avLst/>
          </a:prstGeom>
        </p:spPr>
        <p:txBody>
          <a:bodyPr rtlCol="0"/>
          <a:lstStyle>
            <a:lvl1pPr marL="176213" indent="0">
              <a:defRPr>
                <a:latin typeface="Calibri" pitchFamily="34" charset="0"/>
              </a:defRPr>
            </a:lvl1pPr>
          </a:lstStyle>
          <a:p>
            <a:pPr rtl="0"/>
            <a:r>
              <a:rPr lang="fr"/>
              <a:t>Click to edit Master title style</a:t>
            </a:r>
            <a:endParaRPr lang="en-US" dirty="0"/>
          </a:p>
        </p:txBody>
      </p:sp>
      <p:sp>
        <p:nvSpPr>
          <p:cNvPr id="17" name="Rectangle 8"/>
          <p:cNvSpPr>
            <a:spLocks noGrp="1" noChangeArrowheads="1"/>
          </p:cNvSpPr>
          <p:nvPr>
            <p:ph type="sldNum" sz="quarter" idx="10"/>
          </p:nvPr>
        </p:nvSpPr>
        <p:spPr/>
        <p:txBody>
          <a:bodyPr rtlCol="0"/>
          <a:lstStyle>
            <a:lvl1pPr>
              <a:defRPr smtClean="0">
                <a:latin typeface="Calibri" pitchFamily="34" charset="0"/>
              </a:defRPr>
            </a:lvl1pPr>
          </a:lstStyle>
          <a:p>
            <a:pPr rtl="0"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511720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30" y="1607"/>
          <a:ext cx="2115" cy="1587"/>
        </p:xfrm>
        <a:graphic>
          <a:graphicData uri="http://schemas.openxmlformats.org/presentationml/2006/ole">
            <mc:AlternateContent xmlns:mc="http://schemas.openxmlformats.org/markup-compatibility/2006">
              <mc:Choice xmlns:v="urn:schemas-microsoft-com:vml" Requires="v">
                <p:oleObj spid="_x0000_s6248" name="think-cell Slide" r:id="rId25" imgW="6350000" imgH="6350000" progId="">
                  <p:embed/>
                </p:oleObj>
              </mc:Choice>
              <mc:Fallback>
                <p:oleObj name="think-cell Slide" r:id="rId25" imgW="6350000" imgH="6350000" progId="">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30"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1" y="0"/>
            <a:ext cx="211612" cy="158750"/>
          </a:xfrm>
          <a:prstGeom prst="rect">
            <a:avLst/>
          </a:prstGeom>
          <a:solidFill>
            <a:srgbClr val="99CCFF"/>
          </a:solidFill>
          <a:ln w="9525" algn="ctr">
            <a:solidFill>
              <a:schemeClr val="tx1"/>
            </a:solidFill>
            <a:round/>
            <a:headEnd/>
            <a:tailEnd/>
          </a:ln>
        </p:spPr>
        <p:txBody>
          <a:bodyPr wrap="none" lIns="0" tIns="0" rIns="0" bIns="0" rtlCol="0" anchor="ctr"/>
          <a:lstStyle/>
          <a:p>
            <a:pPr rtl="0" eaLnBrk="0" fontAlgn="base" hangingPunct="0">
              <a:spcBef>
                <a:spcPct val="0"/>
              </a:spcBef>
              <a:spcAft>
                <a:spcPct val="0"/>
              </a:spcAft>
            </a:pPr>
            <a:endParaRPr lang="en-US" sz="1050">
              <a:solidFill>
                <a:srgbClr val="000000"/>
              </a:solidFill>
              <a:ea typeface="MS PGothic" pitchFamily="34" charset="-128"/>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552318" y="2300307"/>
          <a:ext cx="4812047" cy="3971925"/>
        </p:xfrm>
        <a:graphic>
          <a:graphicData uri="http://schemas.openxmlformats.org/presentationml/2006/ole">
            <mc:AlternateContent xmlns:mc="http://schemas.openxmlformats.org/markup-compatibility/2006">
              <mc:Choice xmlns:v="urn:schemas-microsoft-com:vml" Requires="v">
                <p:oleObj spid="_x0000_s6249" name="Chart" r:id="rId27" imgW="4826000" imgH="5308600" progId="MSGraph.Chart.8">
                  <p:embed followColorScheme="full"/>
                </p:oleObj>
              </mc:Choice>
              <mc:Fallback>
                <p:oleObj name="Chart" r:id="rId27" imgW="4826000" imgH="5308600" progId="MSGraph.Chart.8">
                  <p:embed followColorScheme="full"/>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2318" y="2300307"/>
                        <a:ext cx="4812047"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756998" y="6176982"/>
            <a:ext cx="842214"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2012</a:t>
            </a:r>
            <a:endParaRPr lang="en-US" sz="1050" dirty="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3021813" y="3624268"/>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31</a:t>
            </a:r>
            <a:endParaRPr lang="en-US" sz="105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1422042" y="6176982"/>
            <a:ext cx="772381"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2011</a:t>
            </a:r>
            <a:endParaRPr lang="en-US" sz="1050" dirty="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1669616" y="4281507"/>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22</a:t>
            </a:r>
            <a:endParaRPr lang="en-US" sz="105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5108304" y="4689494"/>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cs typeface="Arial" charset="0"/>
                <a:sym typeface="Arial" charset="0"/>
              </a:rPr>
              <a:t>Series</a:t>
            </a:r>
            <a:endParaRPr lang="en-US" sz="105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5108304" y="3222644"/>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cs typeface="Arial" charset="0"/>
                <a:sym typeface="Arial" charset="0"/>
              </a:rPr>
              <a:t>Series</a:t>
            </a:r>
            <a:endParaRPr lang="en-US" sz="105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5108304" y="2832119"/>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cs typeface="Arial" charset="0"/>
                <a:sym typeface="Arial" charset="0"/>
              </a:rPr>
              <a:t>Series</a:t>
            </a:r>
            <a:endParaRPr lang="en-US" sz="105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4137019" y="6176982"/>
            <a:ext cx="840097"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2013</a:t>
            </a:r>
            <a:endParaRPr lang="en-US" sz="1050" dirty="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4374011" y="2557482"/>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46</a:t>
            </a:r>
            <a:endParaRPr lang="en-US" sz="105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6930" y="6542919"/>
            <a:ext cx="418704" cy="276999"/>
          </a:xfrm>
          <a:prstGeom prst="rect">
            <a:avLst/>
          </a:prstGeom>
          <a:noFill/>
          <a:ln w="9525">
            <a:noFill/>
            <a:miter lim="800000"/>
            <a:headEnd/>
            <a:tailEnd/>
          </a:ln>
        </p:spPr>
        <p:txBody>
          <a:bodyPr wrap="none" rtlCol="0" anchor="b">
            <a:spAutoFit/>
          </a:bodyPr>
          <a:lstStyle/>
          <a:p>
            <a:pPr rtl="0" fontAlgn="base">
              <a:spcBef>
                <a:spcPct val="0"/>
              </a:spcBef>
              <a:spcAft>
                <a:spcPct val="0"/>
              </a:spcAft>
            </a:pPr>
            <a:r>
              <a:rPr lang="fr" sz="600">
                <a:solidFill>
                  <a:srgbClr val="000000"/>
                </a:solidFill>
                <a:latin typeface="Calibri" pitchFamily="34" charset="0"/>
                <a:cs typeface="Arial" charset="0"/>
              </a:rPr>
              <a:t>Notes:</a:t>
            </a:r>
          </a:p>
          <a:p>
            <a:pPr rtl="0" fontAlgn="base">
              <a:spcBef>
                <a:spcPct val="0"/>
              </a:spcBef>
              <a:spcAft>
                <a:spcPct val="0"/>
              </a:spcAft>
            </a:pPr>
            <a:r>
              <a:rPr lang="fr" sz="6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60773" y="1992314"/>
            <a:ext cx="766557" cy="253916"/>
          </a:xfrm>
          <a:prstGeom prst="rect">
            <a:avLst/>
          </a:prstGeom>
          <a:noFill/>
          <a:ln w="9525">
            <a:noFill/>
            <a:miter lim="800000"/>
            <a:headEnd/>
            <a:tailEnd/>
          </a:ln>
        </p:spPr>
        <p:txBody>
          <a:bodyPr wrap="none" rtlCol="0">
            <a:spAutoFit/>
          </a:bodyPr>
          <a:lstStyle/>
          <a:p>
            <a:pPr rtl="0" fontAlgn="base">
              <a:spcBef>
                <a:spcPct val="0"/>
              </a:spcBef>
              <a:spcAft>
                <a:spcPct val="0"/>
              </a:spcAft>
            </a:pPr>
            <a:r>
              <a:rPr lang="fr" sz="1050" b="1">
                <a:solidFill>
                  <a:srgbClr val="000000"/>
                </a:solidFill>
                <a:latin typeface="Calibri" pitchFamily="34" charset="0"/>
                <a:cs typeface="Arial" charset="0"/>
              </a:rPr>
              <a:t>Chart Title</a:t>
            </a:r>
          </a:p>
        </p:txBody>
      </p:sp>
      <p:graphicFrame>
        <p:nvGraphicFramePr>
          <p:cNvPr id="17" name="Object 20"/>
          <p:cNvGraphicFramePr>
            <a:graphicFrameLocks noChangeAspect="1"/>
          </p:cNvGraphicFramePr>
          <p:nvPr>
            <p:custDataLst>
              <p:tags r:id="rId14"/>
            </p:custDataLst>
          </p:nvPr>
        </p:nvGraphicFramePr>
        <p:xfrm>
          <a:off x="6409727" y="2300307"/>
          <a:ext cx="4812047" cy="3971925"/>
        </p:xfrm>
        <a:graphic>
          <a:graphicData uri="http://schemas.openxmlformats.org/presentationml/2006/ole">
            <mc:AlternateContent xmlns:mc="http://schemas.openxmlformats.org/markup-compatibility/2006">
              <mc:Choice xmlns:v="urn:schemas-microsoft-com:vml" Requires="v">
                <p:oleObj spid="_x0000_s6250" name="Chart" r:id="rId29" imgW="4826000" imgH="5308600" progId="MSGraph.Chart.8">
                  <p:embed followColorScheme="full"/>
                </p:oleObj>
              </mc:Choice>
              <mc:Fallback>
                <p:oleObj name="Chart" r:id="rId29" imgW="4826000" imgH="5308600" progId="MSGraph.Chart.8">
                  <p:embed followColorScheme="full"/>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409727" y="2300307"/>
                        <a:ext cx="4812047"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21"/>
          <p:cNvSpPr>
            <a:spLocks noChangeArrowheads="1"/>
          </p:cNvSpPr>
          <p:nvPr>
            <p:custDataLst>
              <p:tags r:id="rId15"/>
            </p:custDataLst>
          </p:nvPr>
        </p:nvSpPr>
        <p:spPr bwMode="auto">
          <a:xfrm>
            <a:off x="8648264" y="6176982"/>
            <a:ext cx="774498"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2012</a:t>
            </a:r>
            <a:endParaRPr lang="en-US" sz="1050" dirty="0">
              <a:solidFill>
                <a:srgbClr val="000000"/>
              </a:solidFill>
              <a:latin typeface="Calibri" pitchFamily="34" charset="0"/>
              <a:ea typeface="MS PGothic" pitchFamily="34" charset="-128"/>
              <a:cs typeface="Arial" charset="0"/>
              <a:sym typeface="Arial" charset="0"/>
            </a:endParaRPr>
          </a:p>
        </p:txBody>
      </p:sp>
      <p:sp>
        <p:nvSpPr>
          <p:cNvPr id="19" name="Rectangle 22"/>
          <p:cNvSpPr>
            <a:spLocks noChangeArrowheads="1"/>
          </p:cNvSpPr>
          <p:nvPr>
            <p:custDataLst>
              <p:tags r:id="rId16"/>
            </p:custDataLst>
          </p:nvPr>
        </p:nvSpPr>
        <p:spPr bwMode="auto">
          <a:xfrm>
            <a:off x="8879220" y="3624268"/>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31</a:t>
            </a:r>
            <a:endParaRPr lang="en-US" sz="1050">
              <a:solidFill>
                <a:srgbClr val="000000"/>
              </a:solidFill>
              <a:latin typeface="Calibri" pitchFamily="34" charset="0"/>
              <a:ea typeface="MS PGothic" pitchFamily="34" charset="-128"/>
              <a:cs typeface="Arial" charset="0"/>
              <a:sym typeface="Arial" charset="0"/>
            </a:endParaRPr>
          </a:p>
        </p:txBody>
      </p:sp>
      <p:sp>
        <p:nvSpPr>
          <p:cNvPr id="20" name="Rectangle 23"/>
          <p:cNvSpPr>
            <a:spLocks noChangeArrowheads="1"/>
          </p:cNvSpPr>
          <p:nvPr>
            <p:custDataLst>
              <p:tags r:id="rId17"/>
            </p:custDataLst>
          </p:nvPr>
        </p:nvSpPr>
        <p:spPr bwMode="auto">
          <a:xfrm>
            <a:off x="7356832" y="6176982"/>
            <a:ext cx="704666"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2011</a:t>
            </a:r>
            <a:endParaRPr lang="en-US" sz="1050" dirty="0">
              <a:solidFill>
                <a:srgbClr val="000000"/>
              </a:solidFill>
              <a:latin typeface="Calibri" pitchFamily="34" charset="0"/>
              <a:ea typeface="MS PGothic" pitchFamily="34" charset="-128"/>
              <a:cs typeface="Arial" charset="0"/>
              <a:sym typeface="Arial" charset="0"/>
            </a:endParaRPr>
          </a:p>
        </p:txBody>
      </p:sp>
      <p:sp>
        <p:nvSpPr>
          <p:cNvPr id="21" name="Rectangle 24"/>
          <p:cNvSpPr>
            <a:spLocks noChangeArrowheads="1"/>
          </p:cNvSpPr>
          <p:nvPr>
            <p:custDataLst>
              <p:tags r:id="rId18"/>
            </p:custDataLst>
          </p:nvPr>
        </p:nvSpPr>
        <p:spPr bwMode="auto">
          <a:xfrm>
            <a:off x="7527023" y="4281507"/>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22</a:t>
            </a:r>
            <a:endParaRPr lang="en-US" sz="1050">
              <a:solidFill>
                <a:srgbClr val="000000"/>
              </a:solidFill>
              <a:latin typeface="Calibri" pitchFamily="34" charset="0"/>
              <a:ea typeface="MS PGothic" pitchFamily="34" charset="-128"/>
              <a:cs typeface="Arial" charset="0"/>
              <a:sym typeface="Arial" charset="0"/>
            </a:endParaRPr>
          </a:p>
        </p:txBody>
      </p:sp>
      <p:sp>
        <p:nvSpPr>
          <p:cNvPr id="22" name="Rectangle 25"/>
          <p:cNvSpPr>
            <a:spLocks noChangeArrowheads="1"/>
          </p:cNvSpPr>
          <p:nvPr>
            <p:custDataLst>
              <p:tags r:id="rId19"/>
            </p:custDataLst>
          </p:nvPr>
        </p:nvSpPr>
        <p:spPr bwMode="auto">
          <a:xfrm>
            <a:off x="10965710" y="4689494"/>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cs typeface="Arial" charset="0"/>
                <a:sym typeface="Arial" charset="0"/>
              </a:rPr>
              <a:t>Series</a:t>
            </a:r>
            <a:endParaRPr lang="en-US" sz="1050">
              <a:solidFill>
                <a:srgbClr val="000000"/>
              </a:solidFill>
              <a:latin typeface="Calibri" pitchFamily="34" charset="0"/>
              <a:ea typeface="MS PGothic" pitchFamily="34" charset="-128"/>
              <a:cs typeface="Arial" charset="0"/>
              <a:sym typeface="Arial" charset="0"/>
            </a:endParaRPr>
          </a:p>
        </p:txBody>
      </p:sp>
      <p:sp>
        <p:nvSpPr>
          <p:cNvPr id="23" name="Rectangle 26"/>
          <p:cNvSpPr>
            <a:spLocks noChangeArrowheads="1"/>
          </p:cNvSpPr>
          <p:nvPr>
            <p:custDataLst>
              <p:tags r:id="rId20"/>
            </p:custDataLst>
          </p:nvPr>
        </p:nvSpPr>
        <p:spPr bwMode="auto">
          <a:xfrm>
            <a:off x="10965710" y="3222644"/>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cs typeface="Arial" charset="0"/>
                <a:sym typeface="Arial" charset="0"/>
              </a:rPr>
              <a:t>Series</a:t>
            </a:r>
            <a:endParaRPr lang="en-US" sz="1050">
              <a:solidFill>
                <a:srgbClr val="000000"/>
              </a:solidFill>
              <a:latin typeface="Calibri" pitchFamily="34" charset="0"/>
              <a:ea typeface="MS PGothic" pitchFamily="34" charset="-128"/>
              <a:cs typeface="Arial" charset="0"/>
              <a:sym typeface="Arial" charset="0"/>
            </a:endParaRPr>
          </a:p>
        </p:txBody>
      </p:sp>
      <p:sp>
        <p:nvSpPr>
          <p:cNvPr id="24" name="Rectangle 27"/>
          <p:cNvSpPr>
            <a:spLocks noChangeArrowheads="1"/>
          </p:cNvSpPr>
          <p:nvPr>
            <p:custDataLst>
              <p:tags r:id="rId21"/>
            </p:custDataLst>
          </p:nvPr>
        </p:nvSpPr>
        <p:spPr bwMode="auto">
          <a:xfrm>
            <a:off x="10965710" y="2832119"/>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cs typeface="Arial" charset="0"/>
                <a:sym typeface="Arial" charset="0"/>
              </a:rPr>
              <a:t>Series</a:t>
            </a:r>
            <a:endParaRPr lang="en-US" sz="1050">
              <a:solidFill>
                <a:srgbClr val="000000"/>
              </a:solidFill>
              <a:latin typeface="Calibri" pitchFamily="34" charset="0"/>
              <a:ea typeface="MS PGothic" pitchFamily="34" charset="-128"/>
              <a:cs typeface="Arial" charset="0"/>
              <a:sym typeface="Arial" charset="0"/>
            </a:endParaRPr>
          </a:p>
        </p:txBody>
      </p:sp>
      <p:sp>
        <p:nvSpPr>
          <p:cNvPr id="25" name="Rectangle 28"/>
          <p:cNvSpPr>
            <a:spLocks noChangeArrowheads="1"/>
          </p:cNvSpPr>
          <p:nvPr>
            <p:custDataLst>
              <p:tags r:id="rId22"/>
            </p:custDataLst>
          </p:nvPr>
        </p:nvSpPr>
        <p:spPr bwMode="auto">
          <a:xfrm>
            <a:off x="9995027" y="6176982"/>
            <a:ext cx="840097"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2013</a:t>
            </a:r>
            <a:endParaRPr lang="en-US" sz="1050" dirty="0">
              <a:solidFill>
                <a:srgbClr val="000000"/>
              </a:solidFill>
              <a:latin typeface="Calibri" pitchFamily="34" charset="0"/>
              <a:ea typeface="MS PGothic" pitchFamily="34" charset="-128"/>
              <a:cs typeface="Arial" charset="0"/>
              <a:sym typeface="Arial" charset="0"/>
            </a:endParaRPr>
          </a:p>
        </p:txBody>
      </p:sp>
      <p:sp>
        <p:nvSpPr>
          <p:cNvPr id="26" name="Rectangle 29"/>
          <p:cNvSpPr>
            <a:spLocks noChangeArrowheads="1"/>
          </p:cNvSpPr>
          <p:nvPr>
            <p:custDataLst>
              <p:tags r:id="rId23"/>
            </p:custDataLst>
          </p:nvPr>
        </p:nvSpPr>
        <p:spPr bwMode="auto">
          <a:xfrm>
            <a:off x="10231419" y="2557482"/>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46</a:t>
            </a:r>
            <a:endParaRPr lang="en-US" sz="1050">
              <a:solidFill>
                <a:srgbClr val="000000"/>
              </a:solidFill>
              <a:latin typeface="Calibri" pitchFamily="34" charset="0"/>
              <a:ea typeface="MS PGothic" pitchFamily="34" charset="-128"/>
              <a:cs typeface="Arial" charset="0"/>
              <a:sym typeface="Arial" charset="0"/>
            </a:endParaRPr>
          </a:p>
        </p:txBody>
      </p:sp>
      <p:sp>
        <p:nvSpPr>
          <p:cNvPr id="27" name="TextBox 30"/>
          <p:cNvSpPr txBox="1">
            <a:spLocks noChangeArrowheads="1"/>
          </p:cNvSpPr>
          <p:nvPr/>
        </p:nvSpPr>
        <p:spPr bwMode="auto">
          <a:xfrm>
            <a:off x="6409716" y="1992314"/>
            <a:ext cx="766557" cy="253916"/>
          </a:xfrm>
          <a:prstGeom prst="rect">
            <a:avLst/>
          </a:prstGeom>
          <a:noFill/>
          <a:ln w="9525">
            <a:noFill/>
            <a:miter lim="800000"/>
            <a:headEnd/>
            <a:tailEnd/>
          </a:ln>
        </p:spPr>
        <p:txBody>
          <a:bodyPr wrap="none" rtlCol="0">
            <a:spAutoFit/>
          </a:bodyPr>
          <a:lstStyle/>
          <a:p>
            <a:pPr rtl="0" fontAlgn="base">
              <a:spcBef>
                <a:spcPct val="0"/>
              </a:spcBef>
              <a:spcAft>
                <a:spcPct val="0"/>
              </a:spcAft>
            </a:pPr>
            <a:r>
              <a:rPr lang="fr" sz="1050" b="1">
                <a:solidFill>
                  <a:srgbClr val="000000"/>
                </a:solidFill>
                <a:latin typeface="Calibri" pitchFamily="34" charset="0"/>
                <a:cs typeface="Arial" charset="0"/>
              </a:rPr>
              <a:t>Chart Title</a:t>
            </a:r>
          </a:p>
        </p:txBody>
      </p:sp>
      <p:sp>
        <p:nvSpPr>
          <p:cNvPr id="28" name="Rounded Rectangle 27"/>
          <p:cNvSpPr/>
          <p:nvPr/>
        </p:nvSpPr>
        <p:spPr bwMode="auto">
          <a:xfrm>
            <a:off x="560773"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rtlCol="0" anchor="ctr"/>
          <a:lstStyle/>
          <a:p>
            <a:pPr algn="ctr" rtl="0" eaLnBrk="0" fontAlgn="base" hangingPunct="0">
              <a:spcBef>
                <a:spcPct val="0"/>
              </a:spcBef>
              <a:spcAft>
                <a:spcPct val="0"/>
              </a:spcAft>
              <a:defRPr/>
            </a:pPr>
            <a:r>
              <a:rPr lang="fr" sz="1275">
                <a:solidFill>
                  <a:srgbClr val="FFFFFF"/>
                </a:solidFill>
                <a:latin typeface="Calibri" pitchFamily="34" charset="0"/>
                <a:cs typeface="Arial" charset="0"/>
              </a:rPr>
              <a:t>Chart 1 Description…</a:t>
            </a:r>
          </a:p>
        </p:txBody>
      </p:sp>
      <p:sp>
        <p:nvSpPr>
          <p:cNvPr id="29" name="Rounded Rectangle 28"/>
          <p:cNvSpPr/>
          <p:nvPr/>
        </p:nvSpPr>
        <p:spPr bwMode="auto">
          <a:xfrm>
            <a:off x="6409716"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rtlCol="0" anchor="ctr"/>
          <a:lstStyle/>
          <a:p>
            <a:pPr algn="ctr" rtl="0" eaLnBrk="0" fontAlgn="base" hangingPunct="0">
              <a:spcBef>
                <a:spcPct val="0"/>
              </a:spcBef>
              <a:spcAft>
                <a:spcPct val="0"/>
              </a:spcAft>
              <a:defRPr/>
            </a:pPr>
            <a:r>
              <a:rPr lang="fr" sz="1275">
                <a:solidFill>
                  <a:srgbClr val="FFFFFF"/>
                </a:solidFill>
                <a:latin typeface="Calibri" pitchFamily="34" charset="0"/>
                <a:cs typeface="Arial" charset="0"/>
              </a:rPr>
              <a:t>Chart 2 Description…</a:t>
            </a:r>
          </a:p>
        </p:txBody>
      </p:sp>
      <p:sp>
        <p:nvSpPr>
          <p:cNvPr id="2" name="Title 1"/>
          <p:cNvSpPr>
            <a:spLocks noGrp="1"/>
          </p:cNvSpPr>
          <p:nvPr>
            <p:ph type="title"/>
          </p:nvPr>
        </p:nvSpPr>
        <p:spPr>
          <a:xfrm>
            <a:off x="13" y="0"/>
            <a:ext cx="12150047" cy="912008"/>
          </a:xfrm>
          <a:prstGeom prst="rect">
            <a:avLst/>
          </a:prstGeom>
        </p:spPr>
        <p:txBody>
          <a:bodyPr rtlCol="0"/>
          <a:lstStyle>
            <a:lvl1pPr marL="176213" indent="0">
              <a:defRPr>
                <a:latin typeface="Calibri" pitchFamily="34" charset="0"/>
              </a:defRPr>
            </a:lvl1pPr>
          </a:lstStyle>
          <a:p>
            <a:pPr rtl="0"/>
            <a:r>
              <a:rPr lang="fr"/>
              <a:t>Click to edit Master title style</a:t>
            </a:r>
            <a:endParaRPr lang="en-US" dirty="0"/>
          </a:p>
        </p:txBody>
      </p:sp>
      <p:sp>
        <p:nvSpPr>
          <p:cNvPr id="30" name="Rectangle 8"/>
          <p:cNvSpPr>
            <a:spLocks noGrp="1" noChangeArrowheads="1"/>
          </p:cNvSpPr>
          <p:nvPr>
            <p:ph type="sldNum" sz="quarter" idx="10"/>
          </p:nvPr>
        </p:nvSpPr>
        <p:spPr/>
        <p:txBody>
          <a:bodyPr rtlCol="0"/>
          <a:lstStyle>
            <a:lvl1pPr>
              <a:defRPr smtClean="0">
                <a:latin typeface="Calibri" pitchFamily="34" charset="0"/>
              </a:defRPr>
            </a:lvl1pPr>
          </a:lstStyle>
          <a:p>
            <a:pPr rtl="0"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751801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alf Pag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30" y="1607"/>
          <a:ext cx="2115" cy="1587"/>
        </p:xfrm>
        <a:graphic>
          <a:graphicData uri="http://schemas.openxmlformats.org/presentationml/2006/ole">
            <mc:AlternateContent xmlns:mc="http://schemas.openxmlformats.org/markup-compatibility/2006">
              <mc:Choice xmlns:v="urn:schemas-microsoft-com:vml" Requires="v">
                <p:oleObj spid="_x0000_s7238"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0"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1" y="0"/>
            <a:ext cx="211612" cy="158750"/>
          </a:xfrm>
          <a:prstGeom prst="rect">
            <a:avLst/>
          </a:prstGeom>
          <a:solidFill>
            <a:srgbClr val="99CCFF"/>
          </a:solidFill>
          <a:ln w="9525" algn="ctr">
            <a:solidFill>
              <a:schemeClr val="tx1"/>
            </a:solidFill>
            <a:round/>
            <a:headEnd/>
            <a:tailEnd/>
          </a:ln>
        </p:spPr>
        <p:txBody>
          <a:bodyPr wrap="none" lIns="0" tIns="0" rIns="0" bIns="0" rtlCol="0" anchor="ctr"/>
          <a:lstStyle/>
          <a:p>
            <a:pPr rtl="0" eaLnBrk="0" fontAlgn="base" hangingPunct="0">
              <a:spcBef>
                <a:spcPct val="0"/>
              </a:spcBef>
              <a:spcAft>
                <a:spcPct val="0"/>
              </a:spcAft>
            </a:pPr>
            <a:endParaRPr lang="en-US" sz="1050">
              <a:solidFill>
                <a:srgbClr val="000000"/>
              </a:solidFill>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552318" y="2300307"/>
          <a:ext cx="4812047" cy="3971925"/>
        </p:xfrm>
        <a:graphic>
          <a:graphicData uri="http://schemas.openxmlformats.org/presentationml/2006/ole">
            <mc:AlternateContent xmlns:mc="http://schemas.openxmlformats.org/markup-compatibility/2006">
              <mc:Choice xmlns:v="urn:schemas-microsoft-com:vml" Requires="v">
                <p:oleObj spid="_x0000_s7239" name="Chart" r:id="rId17" imgW="4826000" imgH="5308600" progId="MSGraph.Chart.8">
                  <p:embed followColorScheme="full"/>
                </p:oleObj>
              </mc:Choice>
              <mc:Fallback>
                <p:oleObj name="Chart" r:id="rId17" imgW="4826000" imgH="5308600"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2318" y="2300307"/>
                        <a:ext cx="4812047"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5108304" y="4689494"/>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cs typeface="Arial" charset="0"/>
                <a:sym typeface="Arial" charset="0"/>
              </a:rPr>
              <a:t>Series</a:t>
            </a:r>
            <a:endParaRPr lang="en-US" sz="105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5108304" y="3222644"/>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cs typeface="Arial" charset="0"/>
                <a:sym typeface="Arial" charset="0"/>
              </a:rPr>
              <a:t>Series</a:t>
            </a:r>
            <a:endParaRPr lang="en-US" sz="105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5108304" y="2832119"/>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cs typeface="Arial" charset="0"/>
                <a:sym typeface="Arial" charset="0"/>
              </a:rPr>
              <a:t>Series</a:t>
            </a:r>
            <a:endParaRPr lang="en-US" sz="105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4120995" y="6176982"/>
            <a:ext cx="840097"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2013</a:t>
            </a:r>
            <a:endParaRPr lang="en-US" sz="1050" dirty="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4374011" y="2557482"/>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46</a:t>
            </a:r>
            <a:endParaRPr lang="en-US" sz="105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2800530" y="6176982"/>
            <a:ext cx="740640"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2012</a:t>
            </a:r>
            <a:endParaRPr lang="en-US" sz="1050" dirty="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3021813" y="3624268"/>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31</a:t>
            </a:r>
            <a:endParaRPr lang="en-US" sz="105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1436553" y="6176982"/>
            <a:ext cx="772381"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2011</a:t>
            </a:r>
            <a:endParaRPr lang="en-US" sz="1050" dirty="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1669616" y="4281507"/>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22</a:t>
            </a:r>
            <a:endParaRPr lang="en-US" sz="105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6930" y="6542919"/>
            <a:ext cx="418704" cy="276999"/>
          </a:xfrm>
          <a:prstGeom prst="rect">
            <a:avLst/>
          </a:prstGeom>
          <a:noFill/>
          <a:ln w="9525">
            <a:noFill/>
            <a:miter lim="800000"/>
            <a:headEnd/>
            <a:tailEnd/>
          </a:ln>
        </p:spPr>
        <p:txBody>
          <a:bodyPr wrap="none" rtlCol="0" anchor="b">
            <a:spAutoFit/>
          </a:bodyPr>
          <a:lstStyle/>
          <a:p>
            <a:pPr rtl="0" fontAlgn="base">
              <a:spcBef>
                <a:spcPct val="0"/>
              </a:spcBef>
              <a:spcAft>
                <a:spcPct val="0"/>
              </a:spcAft>
            </a:pPr>
            <a:r>
              <a:rPr lang="fr" sz="600">
                <a:solidFill>
                  <a:srgbClr val="000000"/>
                </a:solidFill>
                <a:latin typeface="Calibri" pitchFamily="34" charset="0"/>
                <a:cs typeface="Arial" charset="0"/>
              </a:rPr>
              <a:t>Notes:</a:t>
            </a:r>
          </a:p>
          <a:p>
            <a:pPr rtl="0" fontAlgn="base">
              <a:spcBef>
                <a:spcPct val="0"/>
              </a:spcBef>
              <a:spcAft>
                <a:spcPct val="0"/>
              </a:spcAft>
            </a:pPr>
            <a:r>
              <a:rPr lang="fr" sz="6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60773" y="1992314"/>
            <a:ext cx="766557" cy="253916"/>
          </a:xfrm>
          <a:prstGeom prst="rect">
            <a:avLst/>
          </a:prstGeom>
          <a:noFill/>
          <a:ln w="9525">
            <a:noFill/>
            <a:miter lim="800000"/>
            <a:headEnd/>
            <a:tailEnd/>
          </a:ln>
        </p:spPr>
        <p:txBody>
          <a:bodyPr wrap="none" rtlCol="0">
            <a:spAutoFit/>
          </a:bodyPr>
          <a:lstStyle/>
          <a:p>
            <a:pPr rtl="0" fontAlgn="base">
              <a:spcBef>
                <a:spcPct val="0"/>
              </a:spcBef>
              <a:spcAft>
                <a:spcPct val="0"/>
              </a:spcAft>
            </a:pPr>
            <a:r>
              <a:rPr lang="fr" sz="1050" b="1">
                <a:solidFill>
                  <a:srgbClr val="000000"/>
                </a:solidFill>
                <a:latin typeface="Calibri" pitchFamily="34" charset="0"/>
                <a:cs typeface="Arial" charset="0"/>
              </a:rPr>
              <a:t>Chart Title</a:t>
            </a:r>
          </a:p>
        </p:txBody>
      </p:sp>
      <p:sp>
        <p:nvSpPr>
          <p:cNvPr id="17" name="Rounded Rectangle 16"/>
          <p:cNvSpPr/>
          <p:nvPr/>
        </p:nvSpPr>
        <p:spPr bwMode="auto">
          <a:xfrm>
            <a:off x="560773"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rtlCol="0" anchor="ctr"/>
          <a:lstStyle/>
          <a:p>
            <a:pPr algn="ctr" rtl="0" eaLnBrk="0" fontAlgn="base" hangingPunct="0">
              <a:spcBef>
                <a:spcPct val="0"/>
              </a:spcBef>
              <a:spcAft>
                <a:spcPct val="0"/>
              </a:spcAft>
              <a:defRPr/>
            </a:pPr>
            <a:r>
              <a:rPr lang="fr" sz="1275">
                <a:solidFill>
                  <a:srgbClr val="FFFFFF"/>
                </a:solidFill>
                <a:latin typeface="Calibri" pitchFamily="34" charset="0"/>
                <a:cs typeface="Arial" charset="0"/>
              </a:rPr>
              <a:t>Chart 1 Description…</a:t>
            </a:r>
          </a:p>
        </p:txBody>
      </p:sp>
      <p:sp>
        <p:nvSpPr>
          <p:cNvPr id="18" name="Rounded Rectangle 17"/>
          <p:cNvSpPr/>
          <p:nvPr/>
        </p:nvSpPr>
        <p:spPr bwMode="auto">
          <a:xfrm>
            <a:off x="6409716"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rtlCol="0" anchor="ctr"/>
          <a:lstStyle/>
          <a:p>
            <a:pPr algn="ctr" rtl="0" eaLnBrk="0" fontAlgn="base" hangingPunct="0">
              <a:spcBef>
                <a:spcPct val="0"/>
              </a:spcBef>
              <a:spcAft>
                <a:spcPct val="0"/>
              </a:spcAft>
              <a:defRPr/>
            </a:pPr>
            <a:r>
              <a:rPr lang="fr" sz="1275">
                <a:solidFill>
                  <a:srgbClr val="FFFFFF"/>
                </a:solidFill>
                <a:latin typeface="Calibri" pitchFamily="34" charset="0"/>
                <a:cs typeface="Arial" charset="0"/>
              </a:rPr>
              <a:t>Further description…</a:t>
            </a:r>
          </a:p>
        </p:txBody>
      </p:sp>
      <p:sp>
        <p:nvSpPr>
          <p:cNvPr id="19" name="Source"/>
          <p:cNvSpPr>
            <a:spLocks noGrp="1"/>
          </p:cNvSpPr>
          <p:nvPr/>
        </p:nvSpPr>
        <p:spPr bwMode="auto">
          <a:xfrm>
            <a:off x="6409716" y="2247901"/>
            <a:ext cx="5201412" cy="731612"/>
          </a:xfrm>
          <a:prstGeom prst="rect">
            <a:avLst/>
          </a:prstGeom>
          <a:noFill/>
          <a:ln w="9525">
            <a:noFill/>
            <a:miter lim="800000"/>
            <a:headEnd/>
            <a:tailEnd/>
          </a:ln>
          <a:effectLst/>
        </p:spPr>
        <p:txBody>
          <a:bodyPr lIns="35100" tIns="35100" rIns="35100" bIns="35100" rtlCol="0">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rtl="0">
              <a:buClr>
                <a:srgbClr val="000000"/>
              </a:buClr>
              <a:defRPr/>
            </a:pPr>
            <a:r>
              <a:rPr lang="fr" sz="1200">
                <a:solidFill>
                  <a:srgbClr val="000000"/>
                </a:solidFill>
                <a:latin typeface="Calibri" pitchFamily="34" charset="0"/>
              </a:rPr>
              <a:t>First level bullet</a:t>
            </a:r>
          </a:p>
          <a:p>
            <a:pPr lvl="1" rtl="0">
              <a:buClr>
                <a:srgbClr val="000000"/>
              </a:buClr>
              <a:defRPr/>
            </a:pPr>
            <a:r>
              <a:rPr lang="fr" sz="1050">
                <a:solidFill>
                  <a:srgbClr val="000000"/>
                </a:solidFill>
                <a:latin typeface="Calibri" pitchFamily="34" charset="0"/>
                <a:cs typeface="Arial" charset="0"/>
              </a:rPr>
              <a:t>Second level bullet</a:t>
            </a:r>
          </a:p>
          <a:p>
            <a:pPr rtl="0">
              <a:buClr>
                <a:srgbClr val="000000"/>
              </a:buClr>
              <a:defRPr/>
            </a:pPr>
            <a:r>
              <a:rPr lang="fr" sz="1200">
                <a:solidFill>
                  <a:srgbClr val="000000"/>
                </a:solidFill>
                <a:latin typeface="Calibri" pitchFamily="34" charset="0"/>
              </a:rPr>
              <a:t>First level bullet</a:t>
            </a:r>
          </a:p>
        </p:txBody>
      </p:sp>
      <p:sp>
        <p:nvSpPr>
          <p:cNvPr id="2" name="Title 1"/>
          <p:cNvSpPr>
            <a:spLocks noGrp="1"/>
          </p:cNvSpPr>
          <p:nvPr>
            <p:ph type="title"/>
          </p:nvPr>
        </p:nvSpPr>
        <p:spPr>
          <a:xfrm>
            <a:off x="13" y="3177"/>
            <a:ext cx="12150047" cy="908833"/>
          </a:xfrm>
          <a:prstGeom prst="rect">
            <a:avLst/>
          </a:prstGeom>
        </p:spPr>
        <p:txBody>
          <a:bodyPr rtlCol="0"/>
          <a:lstStyle>
            <a:lvl1pPr marL="176213" indent="0">
              <a:defRPr>
                <a:latin typeface="Calibri" pitchFamily="34" charset="0"/>
              </a:defRPr>
            </a:lvl1pPr>
          </a:lstStyle>
          <a:p>
            <a:pPr rtl="0"/>
            <a:r>
              <a:rPr lang="fr"/>
              <a:t>Click to edit Master title style</a:t>
            </a:r>
            <a:endParaRPr lang="en-US" dirty="0"/>
          </a:p>
        </p:txBody>
      </p:sp>
      <p:sp>
        <p:nvSpPr>
          <p:cNvPr id="20" name="Rectangle 8"/>
          <p:cNvSpPr>
            <a:spLocks noGrp="1" noChangeArrowheads="1"/>
          </p:cNvSpPr>
          <p:nvPr>
            <p:ph type="sldNum" sz="quarter" idx="10"/>
          </p:nvPr>
        </p:nvSpPr>
        <p:spPr/>
        <p:txBody>
          <a:bodyPr rtlCol="0"/>
          <a:lstStyle>
            <a:lvl1pPr>
              <a:defRPr smtClean="0">
                <a:latin typeface="Calibri" pitchFamily="34" charset="0"/>
              </a:defRPr>
            </a:lvl1pPr>
          </a:lstStyle>
          <a:p>
            <a:pPr rtl="0"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501462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600219"/>
            <a:ext cx="5383398" cy="1165577"/>
          </a:xfrm>
          <a:prstGeom prst="rect">
            <a:avLst/>
          </a:prstGeom>
        </p:spPr>
        <p:txBody>
          <a:bodyPr rtlCol="0"/>
          <a:lstStyle>
            <a:lvl1pPr>
              <a:defRPr sz="1200">
                <a:latin typeface="Calibri" pitchFamily="34" charset="0"/>
                <a:cs typeface="Arial" pitchFamily="34" charset="0"/>
              </a:defRPr>
            </a:lvl1pPr>
            <a:lvl2pPr>
              <a:defRPr sz="1200">
                <a:latin typeface="Calibri" pitchFamily="34" charset="0"/>
                <a:cs typeface="Arial" pitchFamily="34" charset="0"/>
              </a:defRPr>
            </a:lvl2pPr>
            <a:lvl3pPr>
              <a:defRPr sz="1200">
                <a:latin typeface="Calibri" pitchFamily="34" charset="0"/>
                <a:cs typeface="Arial" pitchFamily="34" charset="0"/>
              </a:defRPr>
            </a:lvl3pPr>
            <a:lvl4pPr>
              <a:defRPr sz="1200">
                <a:latin typeface="Calibri" pitchFamily="34" charset="0"/>
                <a:cs typeface="Arial" pitchFamily="34" charset="0"/>
              </a:defRPr>
            </a:lvl4pPr>
            <a:lvl5pPr>
              <a:defRPr sz="1200">
                <a:latin typeface="Calibri" pitchFamily="34" charset="0"/>
                <a:cs typeface="Arial" pitchFamily="34" charset="0"/>
              </a:defRPr>
            </a:lvl5pPr>
            <a:lvl6pPr>
              <a:defRPr sz="1350"/>
            </a:lvl6pPr>
            <a:lvl7pPr>
              <a:defRPr sz="1350"/>
            </a:lvl7pPr>
            <a:lvl8pPr>
              <a:defRPr sz="1350"/>
            </a:lvl8pPr>
            <a:lvl9pPr>
              <a:defRPr sz="1350"/>
            </a:lvl9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fr-FR" dirty="0"/>
          </a:p>
        </p:txBody>
      </p:sp>
      <p:sp>
        <p:nvSpPr>
          <p:cNvPr id="4" name="Content Placeholder 3"/>
          <p:cNvSpPr>
            <a:spLocks noGrp="1"/>
          </p:cNvSpPr>
          <p:nvPr>
            <p:ph sz="half" idx="2"/>
          </p:nvPr>
        </p:nvSpPr>
        <p:spPr>
          <a:xfrm>
            <a:off x="6195986" y="1600219"/>
            <a:ext cx="5383398" cy="1165577"/>
          </a:xfrm>
          <a:prstGeom prst="rect">
            <a:avLst/>
          </a:prstGeom>
        </p:spPr>
        <p:txBody>
          <a:bodyPr rtlCol="0"/>
          <a:lstStyle>
            <a:lvl1pPr>
              <a:defRPr sz="1200">
                <a:latin typeface="Calibri" pitchFamily="34" charset="0"/>
                <a:cs typeface="Arial" pitchFamily="34" charset="0"/>
              </a:defRPr>
            </a:lvl1pPr>
            <a:lvl2pPr>
              <a:defRPr sz="1200">
                <a:latin typeface="Calibri" pitchFamily="34" charset="0"/>
                <a:cs typeface="Arial" pitchFamily="34" charset="0"/>
              </a:defRPr>
            </a:lvl2pPr>
            <a:lvl3pPr>
              <a:defRPr sz="1200">
                <a:latin typeface="Calibri" pitchFamily="34" charset="0"/>
                <a:cs typeface="Arial" pitchFamily="34" charset="0"/>
              </a:defRPr>
            </a:lvl3pPr>
            <a:lvl4pPr>
              <a:defRPr sz="1200">
                <a:latin typeface="Calibri" pitchFamily="34" charset="0"/>
                <a:cs typeface="Arial" pitchFamily="34" charset="0"/>
              </a:defRPr>
            </a:lvl4pPr>
            <a:lvl5pPr>
              <a:defRPr sz="1200">
                <a:latin typeface="Calibri" pitchFamily="34" charset="0"/>
                <a:cs typeface="Arial" pitchFamily="34" charset="0"/>
              </a:defRPr>
            </a:lvl5pPr>
            <a:lvl6pPr>
              <a:defRPr sz="1350"/>
            </a:lvl6pPr>
            <a:lvl7pPr>
              <a:defRPr sz="1350"/>
            </a:lvl7pPr>
            <a:lvl8pPr>
              <a:defRPr sz="1350"/>
            </a:lvl8pPr>
            <a:lvl9pPr>
              <a:defRPr sz="1350"/>
            </a:lvl9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fr-FR"/>
          </a:p>
        </p:txBody>
      </p:sp>
      <p:sp>
        <p:nvSpPr>
          <p:cNvPr id="6" name="Title 1"/>
          <p:cNvSpPr>
            <a:spLocks noGrp="1"/>
          </p:cNvSpPr>
          <p:nvPr>
            <p:ph type="title"/>
          </p:nvPr>
        </p:nvSpPr>
        <p:spPr>
          <a:xfrm>
            <a:off x="13" y="0"/>
            <a:ext cx="12150047" cy="912008"/>
          </a:xfrm>
          <a:prstGeom prst="rect">
            <a:avLst/>
          </a:prstGeom>
        </p:spPr>
        <p:txBody>
          <a:bodyPr rtlCol="0"/>
          <a:lstStyle>
            <a:lvl1pPr marL="176213" indent="0">
              <a:defRPr>
                <a:latin typeface="Calibri" pitchFamily="34" charset="0"/>
              </a:defRPr>
            </a:lvl1pPr>
          </a:lstStyle>
          <a:p>
            <a:pPr rtl="0"/>
            <a:r>
              <a:rPr lang="fr"/>
              <a:t>Click to edit Master title style</a:t>
            </a:r>
            <a:endParaRPr lang="en-US" dirty="0"/>
          </a:p>
        </p:txBody>
      </p:sp>
      <p:sp>
        <p:nvSpPr>
          <p:cNvPr id="5" name="Rectangle 5"/>
          <p:cNvSpPr>
            <a:spLocks noGrp="1" noChangeArrowheads="1"/>
          </p:cNvSpPr>
          <p:nvPr>
            <p:ph type="sldNum" sz="quarter" idx="10"/>
          </p:nvPr>
        </p:nvSpPr>
        <p:spPr>
          <a:ln/>
        </p:spPr>
        <p:txBody>
          <a:bodyPr rtlCol="0"/>
          <a:lstStyle>
            <a:lvl1pPr>
              <a:defRPr>
                <a:latin typeface="Calibri" pitchFamily="34" charset="0"/>
              </a:defRPr>
            </a:lvl1pPr>
          </a:lstStyle>
          <a:p>
            <a:pPr rtl="0" fontAlgn="base">
              <a:spcBef>
                <a:spcPct val="0"/>
              </a:spcBef>
              <a:spcAft>
                <a:spcPct val="0"/>
              </a:spcAft>
              <a:defRPr/>
            </a:pPr>
            <a:fld id="{03722264-9FE0-44DA-AFA8-8B574C360A92}"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921173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t>4/18/2019</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2933521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idx="1"/>
          </p:nvPr>
        </p:nvSpPr>
        <p:spPr/>
        <p:txBody>
          <a:bodyPr rtlCol="0"/>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a:xfrm>
            <a:off x="609441" y="6356369"/>
            <a:ext cx="2844059" cy="365125"/>
          </a:xfrm>
          <a:prstGeom prst="rect">
            <a:avLst/>
          </a:prstGeom>
        </p:spPr>
        <p:txBody>
          <a:bodyPr rtlCol="0"/>
          <a:lstStyle/>
          <a:p>
            <a:pPr rtl="0"/>
            <a:r>
              <a:rPr lang="en-US">
                <a:solidFill>
                  <a:prstClr val="black">
                    <a:tint val="75000"/>
                  </a:prstClr>
                </a:solidFill>
                <a:latin typeface="Calibri"/>
              </a:rPr>
              <a:t>4/18/2019</a:t>
            </a:r>
          </a:p>
        </p:txBody>
      </p:sp>
      <p:sp>
        <p:nvSpPr>
          <p:cNvPr id="5" name="Footer Placeholder 4"/>
          <p:cNvSpPr>
            <a:spLocks noGrp="1"/>
          </p:cNvSpPr>
          <p:nvPr>
            <p:ph type="ftr" sz="quarter" idx="11"/>
          </p:nvPr>
        </p:nvSpPr>
        <p:spPr>
          <a:xfrm>
            <a:off x="4164515" y="6356369"/>
            <a:ext cx="3859795" cy="365125"/>
          </a:xfrm>
          <a:prstGeom prst="rect">
            <a:avLst/>
          </a:prstGeom>
        </p:spPr>
        <p:txBody>
          <a:bodyPr rtlCol="0"/>
          <a:lstStyle/>
          <a:p>
            <a:pPr rtl="0"/>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rtlCol="0"/>
          <a:lstStyle/>
          <a:p>
            <a:pPr rtl="0">
              <a:defRPr/>
            </a:pPr>
            <a:fld id="{1558CDDA-7CFD-47DD-A480-C3E43D6A8CF6}" type="slidenum">
              <a:rPr lang="en-US"/>
              <a:pPr>
                <a:defRPr/>
              </a:pPr>
              <a:t>‹#›</a:t>
            </a:fld>
            <a:endParaRPr lang="en-US" dirty="0"/>
          </a:p>
        </p:txBody>
      </p:sp>
    </p:spTree>
    <p:extLst>
      <p:ext uri="{BB962C8B-B14F-4D97-AF65-F5344CB8AC3E}">
        <p14:creationId xmlns:p14="http://schemas.microsoft.com/office/powerpoint/2010/main" val="2048606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441" y="6356369"/>
            <a:ext cx="2844059" cy="365125"/>
          </a:xfrm>
          <a:prstGeom prst="rect">
            <a:avLst/>
          </a:prstGeom>
        </p:spPr>
        <p:txBody>
          <a:bodyPr rtlCol="0"/>
          <a:lstStyle/>
          <a:p>
            <a:pPr rtl="0"/>
            <a:r>
              <a:rPr lang="en-US">
                <a:solidFill>
                  <a:prstClr val="black"/>
                </a:solidFill>
              </a:rPr>
              <a:t>4/18/2019</a:t>
            </a:r>
          </a:p>
        </p:txBody>
      </p:sp>
      <p:sp>
        <p:nvSpPr>
          <p:cNvPr id="3" name="Footer Placeholder 2"/>
          <p:cNvSpPr>
            <a:spLocks noGrp="1"/>
          </p:cNvSpPr>
          <p:nvPr>
            <p:ph type="ftr" sz="quarter" idx="11"/>
          </p:nvPr>
        </p:nvSpPr>
        <p:spPr>
          <a:xfrm>
            <a:off x="4164515" y="6356369"/>
            <a:ext cx="3859795" cy="365125"/>
          </a:xfrm>
          <a:prstGeom prst="rect">
            <a:avLst/>
          </a:prstGeom>
        </p:spPr>
        <p:txBody>
          <a:bodyPr rtlCol="0"/>
          <a:lstStyle/>
          <a:p>
            <a:pPr rtl="0"/>
            <a:endParaRPr lang="en-US">
              <a:solidFill>
                <a:prstClr val="black"/>
              </a:solidFill>
            </a:endParaRPr>
          </a:p>
        </p:txBody>
      </p:sp>
      <p:sp>
        <p:nvSpPr>
          <p:cNvPr id="4" name="Slide Number Placeholder 3"/>
          <p:cNvSpPr>
            <a:spLocks noGrp="1"/>
          </p:cNvSpPr>
          <p:nvPr>
            <p:ph type="sldNum" sz="quarter" idx="12"/>
          </p:nvPr>
        </p:nvSpPr>
        <p:spPr>
          <a:xfrm>
            <a:off x="8735326" y="6356369"/>
            <a:ext cx="2844059" cy="365125"/>
          </a:xfrm>
          <a:prstGeom prst="rect">
            <a:avLst/>
          </a:prstGeom>
        </p:spPr>
        <p:txBody>
          <a:bodyPr rtlCol="0"/>
          <a:lstStyle/>
          <a:p>
            <a:pPr rtl="0"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309872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600219"/>
            <a:ext cx="10969943" cy="1267143"/>
          </a:xfrm>
          <a:prstGeom prst="rect">
            <a:avLst/>
          </a:prstGeom>
        </p:spPr>
        <p:txBody>
          <a:bodyPr rtlCol="0"/>
          <a:lstStyle>
            <a:lvl1pPr>
              <a:defRPr sz="1500"/>
            </a:lvl1pPr>
            <a:lvl2pPr>
              <a:defRPr sz="1500"/>
            </a:lvl2pPr>
            <a:lvl3pPr>
              <a:defRPr sz="1200"/>
            </a:lvl3pPr>
            <a:lvl4pPr>
              <a:defRPr sz="1200"/>
            </a:lvl4pPr>
            <a:lvl5pPr>
              <a:defRPr sz="1200"/>
            </a:lvl5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 name="Rectangle 8"/>
          <p:cNvSpPr>
            <a:spLocks noGrp="1" noChangeArrowheads="1"/>
          </p:cNvSpPr>
          <p:nvPr>
            <p:ph type="sldNum" sz="quarter" idx="10"/>
          </p:nvPr>
        </p:nvSpPr>
        <p:spPr>
          <a:xfrm>
            <a:off x="9300328" y="6577013"/>
            <a:ext cx="2844059" cy="476250"/>
          </a:xfrm>
          <a:prstGeom prst="rect">
            <a:avLst/>
          </a:prstGeom>
          <a:ln/>
        </p:spPr>
        <p:txBody>
          <a:bodyPr rtlCol="0"/>
          <a:lstStyle>
            <a:lvl1pPr>
              <a:defRPr/>
            </a:lvl1pPr>
          </a:lstStyle>
          <a:p>
            <a:pPr rtl="0">
              <a:defRPr/>
            </a:pPr>
            <a:fld id="{1558CDDA-7CFD-47DD-A480-C3E43D6A8CF6}" type="slidenum">
              <a:rPr lang="en-US" smtClean="0"/>
              <a:pPr>
                <a:defRPr/>
              </a:pPr>
              <a:t>‹#›</a:t>
            </a:fld>
            <a:endParaRPr lang="en-US" dirty="0"/>
          </a:p>
        </p:txBody>
      </p:sp>
      <p:sp>
        <p:nvSpPr>
          <p:cNvPr id="5"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452290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600218"/>
            <a:ext cx="5383398" cy="1294843"/>
          </a:xfrm>
          <a:prstGeom prst="rect">
            <a:avLst/>
          </a:prstGeom>
        </p:spPr>
        <p:txBody>
          <a:bodyPr rtlCol="0"/>
          <a:lstStyle>
            <a:lvl1pPr marL="171450" indent="-171450">
              <a:defRPr sz="1500"/>
            </a:lvl1pPr>
            <a:lvl2pPr marL="383381" indent="-171450">
              <a:buFont typeface="Wingdings" pitchFamily="2" charset="2"/>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5" name="Rectangle 8"/>
          <p:cNvSpPr>
            <a:spLocks noGrp="1" noChangeArrowheads="1"/>
          </p:cNvSpPr>
          <p:nvPr>
            <p:ph type="sldNum" sz="quarter" idx="10"/>
          </p:nvPr>
        </p:nvSpPr>
        <p:spPr>
          <a:xfrm>
            <a:off x="9300328" y="6577013"/>
            <a:ext cx="2844059" cy="476250"/>
          </a:xfrm>
          <a:prstGeom prst="rect">
            <a:avLst/>
          </a:prstGeom>
          <a:ln/>
        </p:spPr>
        <p:txBody>
          <a:bodyPr rtlCol="0"/>
          <a:lstStyle>
            <a:lvl1pPr>
              <a:defRPr/>
            </a:lvl1pPr>
          </a:lstStyle>
          <a:p>
            <a:pPr rtl="0">
              <a:defRPr/>
            </a:pPr>
            <a:fld id="{936DDBCF-8802-4B29-85D7-091E46AC652A}" type="slidenum">
              <a:rPr lang="en-US" smtClean="0"/>
              <a:pPr>
                <a:defRPr/>
              </a:pPr>
              <a:t>‹#›</a:t>
            </a:fld>
            <a:endParaRPr lang="en-US" dirty="0"/>
          </a:p>
        </p:txBody>
      </p:sp>
      <p:sp>
        <p:nvSpPr>
          <p:cNvPr id="6" name="Content Placeholder 2"/>
          <p:cNvSpPr>
            <a:spLocks noGrp="1"/>
          </p:cNvSpPr>
          <p:nvPr>
            <p:ph sz="half" idx="11"/>
          </p:nvPr>
        </p:nvSpPr>
        <p:spPr>
          <a:xfrm>
            <a:off x="6243784" y="1618147"/>
            <a:ext cx="5383398" cy="1294843"/>
          </a:xfrm>
          <a:prstGeom prst="rect">
            <a:avLst/>
          </a:prstGeom>
        </p:spPr>
        <p:txBody>
          <a:bodyPr rtlCol="0"/>
          <a:lstStyle>
            <a:lvl1pPr marL="171450" indent="-171450">
              <a:defRPr sz="1500"/>
            </a:lvl1pPr>
            <a:lvl2pPr marL="383381" indent="-171450">
              <a:buFont typeface="Wingdings" pitchFamily="2" charset="2"/>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7"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928804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849530"/>
            <a:ext cx="5385514" cy="325346"/>
          </a:xfrm>
          <a:prstGeom prst="rect">
            <a:avLst/>
          </a:prstGeom>
        </p:spPr>
        <p:txBody>
          <a:bodyPr rtlCol="0"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fr"/>
              <a:t>Edit Master text styles</a:t>
            </a:r>
          </a:p>
        </p:txBody>
      </p:sp>
      <p:sp>
        <p:nvSpPr>
          <p:cNvPr id="5" name="Text Placeholder 4"/>
          <p:cNvSpPr>
            <a:spLocks noGrp="1"/>
          </p:cNvSpPr>
          <p:nvPr>
            <p:ph type="body" sz="quarter" idx="3"/>
          </p:nvPr>
        </p:nvSpPr>
        <p:spPr>
          <a:xfrm>
            <a:off x="6191757" y="1849530"/>
            <a:ext cx="5387630" cy="325346"/>
          </a:xfrm>
          <a:prstGeom prst="rect">
            <a:avLst/>
          </a:prstGeom>
        </p:spPr>
        <p:txBody>
          <a:bodyPr rtlCol="0"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fr"/>
              <a:t>Edit Master text styles</a:t>
            </a:r>
          </a:p>
        </p:txBody>
      </p:sp>
      <p:sp>
        <p:nvSpPr>
          <p:cNvPr id="7" name="Rectangle 8"/>
          <p:cNvSpPr>
            <a:spLocks noGrp="1" noChangeArrowheads="1"/>
          </p:cNvSpPr>
          <p:nvPr>
            <p:ph type="sldNum" sz="quarter" idx="10"/>
          </p:nvPr>
        </p:nvSpPr>
        <p:spPr>
          <a:xfrm>
            <a:off x="9300328" y="6577013"/>
            <a:ext cx="2844059" cy="476250"/>
          </a:xfrm>
          <a:prstGeom prst="rect">
            <a:avLst/>
          </a:prstGeom>
          <a:ln/>
        </p:spPr>
        <p:txBody>
          <a:bodyPr rtlCol="0"/>
          <a:lstStyle>
            <a:lvl1pPr>
              <a:defRPr/>
            </a:lvl1pPr>
          </a:lstStyle>
          <a:p>
            <a:pPr rtl="0">
              <a:defRPr/>
            </a:pPr>
            <a:fld id="{AAC37394-698D-4361-AB41-39B862FD8C36}" type="slidenum">
              <a:rPr lang="en-US" smtClean="0"/>
              <a:pPr>
                <a:defRPr/>
              </a:pPr>
              <a:t>‹#›</a:t>
            </a:fld>
            <a:endParaRPr lang="en-US" dirty="0"/>
          </a:p>
        </p:txBody>
      </p:sp>
      <p:sp>
        <p:nvSpPr>
          <p:cNvPr id="8" name="Content Placeholder 2"/>
          <p:cNvSpPr>
            <a:spLocks noGrp="1"/>
          </p:cNvSpPr>
          <p:nvPr>
            <p:ph sz="half" idx="11" hasCustomPrompt="1"/>
          </p:nvPr>
        </p:nvSpPr>
        <p:spPr>
          <a:xfrm>
            <a:off x="609441" y="2178425"/>
            <a:ext cx="5383398" cy="1017844"/>
          </a:xfrm>
          <a:prstGeom prst="rect">
            <a:avLst/>
          </a:prstGeom>
        </p:spPr>
        <p:txBody>
          <a:bodyPr rtlCol="0"/>
          <a:lstStyle>
            <a:lvl1pPr marL="171450" indent="-171450">
              <a:defRPr sz="1500"/>
            </a:lvl1pPr>
            <a:lvl2pPr marL="383381" indent="-171450">
              <a:buFont typeface="Arial" pitchFamily="34" charset="0"/>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1" rtl="0"/>
            <a:r>
              <a:rPr lang="fr"/>
              <a:t>Second level</a:t>
            </a:r>
          </a:p>
          <a:p>
            <a:pPr lvl="2" rtl="0"/>
            <a:r>
              <a:rPr lang="fr"/>
              <a:t>Third level</a:t>
            </a:r>
          </a:p>
          <a:p>
            <a:pPr lvl="3" rtl="0"/>
            <a:r>
              <a:rPr lang="fr"/>
              <a:t>Fourth level</a:t>
            </a:r>
          </a:p>
          <a:p>
            <a:pPr lvl="4" rtl="0"/>
            <a:r>
              <a:rPr lang="fr"/>
              <a:t>Fifth level</a:t>
            </a:r>
          </a:p>
        </p:txBody>
      </p:sp>
      <p:sp>
        <p:nvSpPr>
          <p:cNvPr id="9" name="Content Placeholder 2"/>
          <p:cNvSpPr>
            <a:spLocks noGrp="1"/>
          </p:cNvSpPr>
          <p:nvPr>
            <p:ph sz="half" idx="12" hasCustomPrompt="1"/>
          </p:nvPr>
        </p:nvSpPr>
        <p:spPr>
          <a:xfrm>
            <a:off x="6207936" y="2196355"/>
            <a:ext cx="5383398" cy="1017844"/>
          </a:xfrm>
          <a:prstGeom prst="rect">
            <a:avLst/>
          </a:prstGeom>
        </p:spPr>
        <p:txBody>
          <a:bodyPr rtlCol="0"/>
          <a:lstStyle>
            <a:lvl1pPr marL="171450" indent="-171450">
              <a:defRPr sz="1500"/>
            </a:lvl1pPr>
            <a:lvl2pPr marL="383381" indent="-171450">
              <a:buFont typeface="Arial" pitchFamily="34" charset="0"/>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1" rtl="0"/>
            <a:r>
              <a:rPr lang="fr"/>
              <a:t>Second level</a:t>
            </a:r>
          </a:p>
          <a:p>
            <a:pPr lvl="2" rtl="0"/>
            <a:r>
              <a:rPr lang="fr"/>
              <a:t>Third level</a:t>
            </a:r>
          </a:p>
          <a:p>
            <a:pPr lvl="3" rtl="0"/>
            <a:r>
              <a:rPr lang="fr"/>
              <a:t>Fourth level</a:t>
            </a:r>
          </a:p>
          <a:p>
            <a:pPr lvl="4" rtl="0"/>
            <a:r>
              <a:rPr lang="fr"/>
              <a:t>Fifth level</a:t>
            </a:r>
          </a:p>
        </p:txBody>
      </p:sp>
      <p:sp>
        <p:nvSpPr>
          <p:cNvPr id="10"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2832775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xfrm>
            <a:off x="9300328" y="6577013"/>
            <a:ext cx="2844059" cy="476250"/>
          </a:xfrm>
          <a:prstGeom prst="rect">
            <a:avLst/>
          </a:prstGeom>
          <a:ln/>
        </p:spPr>
        <p:txBody>
          <a:bodyPr rtlCol="0"/>
          <a:lstStyle>
            <a:lvl1pPr>
              <a:defRPr/>
            </a:lvl1pPr>
          </a:lstStyle>
          <a:p>
            <a:pPr rtl="0">
              <a:defRPr/>
            </a:pPr>
            <a:fld id="{D0944D99-665D-43B5-A36B-8D0B4985ACF8}" type="slidenum">
              <a:rPr lang="en-US" smtClean="0"/>
              <a:pPr>
                <a:defRPr/>
              </a:pPr>
              <a:t>‹#›</a:t>
            </a:fld>
            <a:endParaRPr lang="en-US" dirty="0"/>
          </a:p>
        </p:txBody>
      </p:sp>
      <p:sp>
        <p:nvSpPr>
          <p:cNvPr id="4"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1597271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9300328" y="6577013"/>
            <a:ext cx="2844059" cy="476250"/>
          </a:xfrm>
          <a:prstGeom prst="rect">
            <a:avLst/>
          </a:prstGeom>
          <a:ln/>
        </p:spPr>
        <p:txBody>
          <a:bodyPr rtlCol="0"/>
          <a:lstStyle>
            <a:lvl1pPr>
              <a:defRPr/>
            </a:lvl1pPr>
          </a:lstStyle>
          <a:p>
            <a:pPr rtl="0">
              <a:defRPr/>
            </a:pPr>
            <a:fld id="{89A31C09-2C0A-4119-A886-5F6E33B0AFC9}" type="slidenum">
              <a:rPr lang="en-US" smtClean="0"/>
              <a:pPr>
                <a:defRPr/>
              </a:pPr>
              <a:t>‹#›</a:t>
            </a:fld>
            <a:endParaRPr lang="en-US" dirty="0"/>
          </a:p>
        </p:txBody>
      </p:sp>
      <p:sp>
        <p:nvSpPr>
          <p:cNvPr id="3"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228821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878276" y="1600206"/>
            <a:ext cx="1701108" cy="4525963"/>
          </a:xfrm>
          <a:prstGeom prst="rect">
            <a:avLst/>
          </a:prstGeom>
        </p:spPr>
        <p:txBody>
          <a:bodyPr vert="eaVert" rtlCol="0"/>
          <a:lstStyle>
            <a:lvl1pPr>
              <a:defRPr sz="1800"/>
            </a:lvl1pPr>
            <a:lvl2pPr>
              <a:defRPr sz="1800"/>
            </a:lvl2pPr>
            <a:lvl3pPr>
              <a:defRPr sz="1800"/>
            </a:lvl3pPr>
            <a:lvl4pPr>
              <a:defRPr sz="1800"/>
            </a:lvl4pPr>
            <a:lvl5pPr>
              <a:defRPr sz="1800"/>
            </a:lvl5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 name="Rectangle 8"/>
          <p:cNvSpPr>
            <a:spLocks noGrp="1" noChangeArrowheads="1"/>
          </p:cNvSpPr>
          <p:nvPr>
            <p:ph type="sldNum" sz="quarter" idx="10"/>
          </p:nvPr>
        </p:nvSpPr>
        <p:spPr>
          <a:xfrm>
            <a:off x="9300328" y="6577013"/>
            <a:ext cx="2844059" cy="476250"/>
          </a:xfrm>
          <a:prstGeom prst="rect">
            <a:avLst/>
          </a:prstGeom>
          <a:ln/>
        </p:spPr>
        <p:txBody>
          <a:bodyPr rtlCol="0"/>
          <a:lstStyle>
            <a:lvl1pPr>
              <a:defRPr/>
            </a:lvl1pPr>
          </a:lstStyle>
          <a:p>
            <a:pPr rtl="0">
              <a:defRPr/>
            </a:pPr>
            <a:fld id="{35563F22-7F08-4DCB-B9B3-4A1468AF7CF3}" type="slidenum">
              <a:rPr lang="en-US" smtClean="0"/>
              <a:pPr>
                <a:defRPr/>
              </a:pPr>
              <a:t>‹#›</a:t>
            </a:fld>
            <a:endParaRPr lang="en-US" dirty="0"/>
          </a:p>
        </p:txBody>
      </p:sp>
    </p:spTree>
    <p:extLst>
      <p:ext uri="{BB962C8B-B14F-4D97-AF65-F5344CB8AC3E}">
        <p14:creationId xmlns:p14="http://schemas.microsoft.com/office/powerpoint/2010/main" val="1015538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1498619"/>
            <a:ext cx="10969943" cy="1267143"/>
          </a:xfrm>
          <a:prstGeom prst="rect">
            <a:avLst/>
          </a:prstGeom>
        </p:spPr>
        <p:txBody>
          <a:bodyPr rtlCol="0"/>
          <a:lstStyle>
            <a:lvl1pPr>
              <a:defRPr sz="1500"/>
            </a:lvl1pPr>
            <a:lvl2pPr>
              <a:defRPr sz="1500"/>
            </a:lvl2pPr>
            <a:lvl3pPr>
              <a:defRPr sz="1200"/>
            </a:lvl3pPr>
            <a:lvl4pPr>
              <a:defRPr sz="1200"/>
            </a:lvl4pPr>
            <a:lvl5pPr>
              <a:defRPr sz="1200"/>
            </a:lvl5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3" name="Rectangle 8"/>
          <p:cNvSpPr>
            <a:spLocks noGrp="1" noChangeArrowheads="1"/>
          </p:cNvSpPr>
          <p:nvPr>
            <p:ph type="sldNum" sz="quarter" idx="10"/>
          </p:nvPr>
        </p:nvSpPr>
        <p:spPr>
          <a:xfrm>
            <a:off x="9300328" y="6577013"/>
            <a:ext cx="2844059" cy="476250"/>
          </a:xfrm>
          <a:prstGeom prst="rect">
            <a:avLst/>
          </a:prstGeom>
          <a:ln/>
        </p:spPr>
        <p:txBody>
          <a:bodyPr rtlCol="0"/>
          <a:lstStyle>
            <a:lvl1pPr>
              <a:defRPr/>
            </a:lvl1pPr>
          </a:lstStyle>
          <a:p>
            <a:pPr rtl="0">
              <a:defRPr/>
            </a:pPr>
            <a:fld id="{31F46A52-DF43-48CC-852C-556A345D48DE}" type="slidenum">
              <a:rPr lang="en-US" smtClean="0"/>
              <a:pPr>
                <a:defRPr/>
              </a:pPr>
              <a:t>‹#›</a:t>
            </a:fld>
            <a:endParaRPr lang="en-US" dirty="0"/>
          </a:p>
        </p:txBody>
      </p:sp>
      <p:sp>
        <p:nvSpPr>
          <p:cNvPr id="4" name="Title Placeholder 5"/>
          <p:cNvSpPr>
            <a:spLocks noGrp="1"/>
          </p:cNvSpPr>
          <p:nvPr>
            <p:ph type="title" idx="11"/>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965677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09441" y="1600204"/>
            <a:ext cx="10969943" cy="371513"/>
          </a:xfrm>
          <a:prstGeom prst="rect">
            <a:avLst/>
          </a:prstGeom>
        </p:spPr>
        <p:txBody>
          <a:bodyPr rtlCol="0"/>
          <a:lstStyle/>
          <a:p>
            <a:pPr lvl="0" rtl="0"/>
            <a:r>
              <a:rPr lang="fr" noProof="0"/>
              <a:t>Click icon to add chart</a:t>
            </a:r>
            <a:endParaRPr lang="en-US" noProof="0" dirty="0"/>
          </a:p>
        </p:txBody>
      </p:sp>
      <p:sp>
        <p:nvSpPr>
          <p:cNvPr id="4" name="Rectangle 8"/>
          <p:cNvSpPr>
            <a:spLocks noGrp="1" noChangeArrowheads="1"/>
          </p:cNvSpPr>
          <p:nvPr>
            <p:ph type="sldNum" sz="quarter" idx="10"/>
          </p:nvPr>
        </p:nvSpPr>
        <p:spPr>
          <a:xfrm>
            <a:off x="9300328" y="6577013"/>
            <a:ext cx="2844059" cy="476250"/>
          </a:xfrm>
          <a:prstGeom prst="rect">
            <a:avLst/>
          </a:prstGeom>
          <a:ln/>
        </p:spPr>
        <p:txBody>
          <a:bodyPr rtlCol="0"/>
          <a:lstStyle>
            <a:lvl1pPr>
              <a:defRPr/>
            </a:lvl1pPr>
          </a:lstStyle>
          <a:p>
            <a:pPr rtl="0">
              <a:defRPr/>
            </a:pPr>
            <a:fld id="{26A19C0E-70A1-499A-8A93-7D3FE396D8B5}" type="slidenum">
              <a:rPr lang="en-US" smtClean="0"/>
              <a:pPr>
                <a:defRPr/>
              </a:pPr>
              <a:t>‹#›</a:t>
            </a:fld>
            <a:endParaRPr lang="en-US" dirty="0"/>
          </a:p>
        </p:txBody>
      </p:sp>
      <p:sp>
        <p:nvSpPr>
          <p:cNvPr id="5"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1787162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33"/>
            <a:ext cx="10360501" cy="1362075"/>
          </a:xfrm>
        </p:spPr>
        <p:txBody>
          <a:bodyPr rtlCol="0" anchor="t"/>
          <a:lstStyle>
            <a:lvl1pPr algn="l">
              <a:defRPr sz="4000" b="1" cap="all"/>
            </a:lvl1pPr>
          </a:lstStyle>
          <a:p>
            <a:pPr rtl="0"/>
            <a:r>
              <a:rPr lang="fr"/>
              <a:t>Click to edit Master title style</a:t>
            </a:r>
          </a:p>
        </p:txBody>
      </p:sp>
      <p:sp>
        <p:nvSpPr>
          <p:cNvPr id="3" name="Text Placeholder 2"/>
          <p:cNvSpPr>
            <a:spLocks noGrp="1"/>
          </p:cNvSpPr>
          <p:nvPr>
            <p:ph type="body" idx="1"/>
          </p:nvPr>
        </p:nvSpPr>
        <p:spPr>
          <a:xfrm>
            <a:off x="962833" y="2906722"/>
            <a:ext cx="10360501" cy="1500187"/>
          </a:xfrm>
        </p:spPr>
        <p:txBody>
          <a:bodyPr rtlCol="0" anchor="b"/>
          <a:lstStyle>
            <a:lvl1pPr marL="0" indent="0">
              <a:buNone/>
              <a:defRPr sz="2000">
                <a:solidFill>
                  <a:schemeClr val="tx1">
                    <a:tint val="75000"/>
                  </a:schemeClr>
                </a:solidFill>
              </a:defRPr>
            </a:lvl1pPr>
            <a:lvl2pPr marL="457215" indent="0">
              <a:buNone/>
              <a:defRPr sz="1800">
                <a:solidFill>
                  <a:schemeClr val="tx1">
                    <a:tint val="75000"/>
                  </a:schemeClr>
                </a:solidFill>
              </a:defRPr>
            </a:lvl2pPr>
            <a:lvl3pPr marL="914430" indent="0">
              <a:buNone/>
              <a:defRPr sz="1600">
                <a:solidFill>
                  <a:schemeClr val="tx1">
                    <a:tint val="75000"/>
                  </a:schemeClr>
                </a:solidFill>
              </a:defRPr>
            </a:lvl3pPr>
            <a:lvl4pPr marL="1371645" indent="0">
              <a:buNone/>
              <a:defRPr sz="1400">
                <a:solidFill>
                  <a:schemeClr val="tx1">
                    <a:tint val="75000"/>
                  </a:schemeClr>
                </a:solidFill>
              </a:defRPr>
            </a:lvl4pPr>
            <a:lvl5pPr marL="1828861" indent="0">
              <a:buNone/>
              <a:defRPr sz="1400">
                <a:solidFill>
                  <a:schemeClr val="tx1">
                    <a:tint val="75000"/>
                  </a:schemeClr>
                </a:solidFill>
              </a:defRPr>
            </a:lvl5pPr>
            <a:lvl6pPr marL="2286076" indent="0">
              <a:buNone/>
              <a:defRPr sz="1400">
                <a:solidFill>
                  <a:schemeClr val="tx1">
                    <a:tint val="75000"/>
                  </a:schemeClr>
                </a:solidFill>
              </a:defRPr>
            </a:lvl6pPr>
            <a:lvl7pPr marL="2743291" indent="0">
              <a:buNone/>
              <a:defRPr sz="1400">
                <a:solidFill>
                  <a:schemeClr val="tx1">
                    <a:tint val="75000"/>
                  </a:schemeClr>
                </a:solidFill>
              </a:defRPr>
            </a:lvl7pPr>
            <a:lvl8pPr marL="3200506" indent="0">
              <a:buNone/>
              <a:defRPr sz="1400">
                <a:solidFill>
                  <a:schemeClr val="tx1">
                    <a:tint val="75000"/>
                  </a:schemeClr>
                </a:solidFill>
              </a:defRPr>
            </a:lvl8pPr>
            <a:lvl9pPr marL="3657721" indent="0">
              <a:buNone/>
              <a:defRPr sz="1400">
                <a:solidFill>
                  <a:schemeClr val="tx1">
                    <a:tint val="75000"/>
                  </a:schemeClr>
                </a:solidFill>
              </a:defRPr>
            </a:lvl9pPr>
          </a:lstStyle>
          <a:p>
            <a:pPr lvl="0" rtl="0"/>
            <a:r>
              <a:rPr lang="fr"/>
              <a:t>Click to edit Master text styles</a:t>
            </a:r>
          </a:p>
        </p:txBody>
      </p:sp>
      <p:sp>
        <p:nvSpPr>
          <p:cNvPr id="4" name="Date Placeholder 3"/>
          <p:cNvSpPr>
            <a:spLocks noGrp="1"/>
          </p:cNvSpPr>
          <p:nvPr>
            <p:ph type="dt" sz="half" idx="10"/>
          </p:nvPr>
        </p:nvSpPr>
        <p:spPr/>
        <p:txBody>
          <a:bodyPr rtlCol="0"/>
          <a:lstStyle/>
          <a:p>
            <a:pPr rtl="0"/>
            <a:r>
              <a:rPr lang="en-US"/>
              <a:t>4/18/2019</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753463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1498619"/>
            <a:ext cx="10969943" cy="1267143"/>
          </a:xfrm>
          <a:prstGeom prst="rect">
            <a:avLst/>
          </a:prstGeom>
        </p:spPr>
        <p:txBody>
          <a:bodyPr rtlCol="0"/>
          <a:lstStyle>
            <a:lvl1pPr>
              <a:defRPr sz="1500"/>
            </a:lvl1pPr>
            <a:lvl2pPr>
              <a:defRPr sz="1500"/>
            </a:lvl2pPr>
            <a:lvl3pPr>
              <a:defRPr sz="1200"/>
            </a:lvl3pPr>
            <a:lvl4pPr>
              <a:defRPr sz="1200"/>
            </a:lvl4pPr>
            <a:lvl5pPr>
              <a:defRPr sz="1200"/>
            </a:lvl5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3" name="Rectangle 8"/>
          <p:cNvSpPr>
            <a:spLocks noGrp="1" noChangeArrowheads="1"/>
          </p:cNvSpPr>
          <p:nvPr>
            <p:ph type="sldNum" sz="quarter" idx="10"/>
          </p:nvPr>
        </p:nvSpPr>
        <p:spPr>
          <a:xfrm>
            <a:off x="9300328" y="6577013"/>
            <a:ext cx="2844059" cy="476250"/>
          </a:xfrm>
          <a:prstGeom prst="rect">
            <a:avLst/>
          </a:prstGeom>
          <a:ln/>
        </p:spPr>
        <p:txBody>
          <a:bodyPr rtlCol="0"/>
          <a:lstStyle>
            <a:lvl1pPr>
              <a:defRPr/>
            </a:lvl1pPr>
          </a:lstStyle>
          <a:p>
            <a:pPr rtl="0" fontAlgn="base">
              <a:spcBef>
                <a:spcPct val="0"/>
              </a:spcBef>
              <a:spcAft>
                <a:spcPct val="0"/>
              </a:spcAft>
              <a:defRPr/>
            </a:pPr>
            <a:fld id="{03722264-9FE0-44DA-AFA8-8B574C360A92}" type="slidenum">
              <a:rPr lang="en-US" smtClean="0"/>
              <a:pPr fontAlgn="base">
                <a:spcBef>
                  <a:spcPct val="0"/>
                </a:spcBef>
                <a:spcAft>
                  <a:spcPct val="0"/>
                </a:spcAft>
                <a:defRPr/>
              </a:pPr>
              <a:t>‹#›</a:t>
            </a:fld>
            <a:endParaRPr lang="en-US" dirty="0"/>
          </a:p>
        </p:txBody>
      </p:sp>
      <p:sp>
        <p:nvSpPr>
          <p:cNvPr id="4" name="Title Placeholder 5"/>
          <p:cNvSpPr>
            <a:spLocks noGrp="1"/>
          </p:cNvSpPr>
          <p:nvPr>
            <p:ph type="title" idx="11"/>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2038450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emplate - White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9"/>
            <a:ext cx="8636080" cy="1325563"/>
          </a:xfrm>
        </p:spPr>
        <p:txBody>
          <a:bodyPr rtlCol="0" anchor="ctr"/>
          <a:lstStyle>
            <a:lvl1pPr>
              <a:defRPr b="1" i="0">
                <a:solidFill>
                  <a:srgbClr val="0095D9"/>
                </a:solidFill>
                <a:latin typeface="Helvetica-Bold" pitchFamily="2" charset="0"/>
                <a:ea typeface="Helvetica-Bold" pitchFamily="2" charset="0"/>
                <a:cs typeface="Helvetica-Bold" pitchFamily="2" charset="0"/>
              </a:defRPr>
            </a:lvl1pPr>
          </a:lstStyle>
          <a:p>
            <a:pPr rtl="0"/>
            <a:r>
              <a:rPr lang="fr"/>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4" y="3203388"/>
            <a:ext cx="3611904" cy="3654612"/>
          </a:xfrm>
          <a:prstGeom prst="rect">
            <a:avLst/>
          </a:prstGeom>
        </p:spPr>
      </p:pic>
      <p:sp>
        <p:nvSpPr>
          <p:cNvPr id="10" name="Content Placeholder 5"/>
          <p:cNvSpPr>
            <a:spLocks noGrp="1"/>
          </p:cNvSpPr>
          <p:nvPr>
            <p:ph sz="quarter" idx="4"/>
          </p:nvPr>
        </p:nvSpPr>
        <p:spPr>
          <a:xfrm>
            <a:off x="837982" y="1996438"/>
            <a:ext cx="10512862" cy="1465659"/>
          </a:xfrm>
        </p:spPr>
        <p:txBody>
          <a:bodyPr rtlCol="0"/>
          <a:lstStyle>
            <a:lvl1pPr marL="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1pPr>
            <a:lvl2pPr marL="3429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2pPr>
            <a:lvl3pPr marL="6858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3pPr>
            <a:lvl4pPr marL="10287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4pPr>
            <a:lvl5pPr marL="13716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5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4977" y="294448"/>
            <a:ext cx="1870719" cy="498455"/>
          </a:xfrm>
          <a:prstGeom prst="rect">
            <a:avLst/>
          </a:prstGeom>
        </p:spPr>
      </p:pic>
    </p:spTree>
    <p:extLst>
      <p:ext uri="{BB962C8B-B14F-4D97-AF65-F5344CB8AC3E}">
        <p14:creationId xmlns:p14="http://schemas.microsoft.com/office/powerpoint/2010/main" val="2524315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600217"/>
            <a:ext cx="10969943" cy="1658019"/>
          </a:xfrm>
          <a:prstGeom prst="rect">
            <a:avLst/>
          </a:prstGeom>
        </p:spPr>
        <p:txBody>
          <a:bodyPr rtlCol="0"/>
          <a:lstStyle>
            <a:lvl1pPr>
              <a:defRPr sz="2000"/>
            </a:lvl1pPr>
            <a:lvl2pPr>
              <a:defRPr sz="2000"/>
            </a:lvl2pPr>
            <a:lvl3pPr>
              <a:defRPr sz="1600"/>
            </a:lvl3pPr>
            <a:lvl4pPr>
              <a:defRPr sz="1600"/>
            </a:lvl4pPr>
            <a:lvl5pPr>
              <a:defRPr sz="16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 name="Rectangle 8"/>
          <p:cNvSpPr>
            <a:spLocks noGrp="1" noChangeArrowheads="1"/>
          </p:cNvSpPr>
          <p:nvPr>
            <p:ph type="sldNum" sz="quarter" idx="10"/>
          </p:nvPr>
        </p:nvSpPr>
        <p:spPr>
          <a:ln/>
        </p:spPr>
        <p:txBody>
          <a:bodyPr rtlCol="0"/>
          <a:lstStyle>
            <a:lvl1pPr>
              <a:defRPr/>
            </a:lvl1pPr>
          </a:lstStyle>
          <a:p>
            <a:pPr rtl="0">
              <a:defRPr/>
            </a:pPr>
            <a:fld id="{1558CDDA-7CFD-47DD-A480-C3E43D6A8CF6}" type="slidenum">
              <a:rPr lang="en-US"/>
              <a:pPr>
                <a:defRPr/>
              </a:pPr>
              <a:t>‹#›</a:t>
            </a:fld>
            <a:endParaRPr lang="en-US" dirty="0"/>
          </a:p>
        </p:txBody>
      </p:sp>
      <p:sp>
        <p:nvSpPr>
          <p:cNvPr id="5"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4178666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600201"/>
            <a:ext cx="5383398" cy="1694952"/>
          </a:xfrm>
          <a:prstGeom prst="rect">
            <a:avLst/>
          </a:prstGeom>
        </p:spPr>
        <p:txBody>
          <a:bodyPr rtlCol="0"/>
          <a:lstStyle>
            <a:lvl1pPr marL="228600" indent="-228600">
              <a:defRPr sz="2000"/>
            </a:lvl1pPr>
            <a:lvl2pPr marL="511175" indent="-228600">
              <a:buFont typeface="Wingdings" pitchFamily="2" charset="2"/>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5" name="Rectangle 8"/>
          <p:cNvSpPr>
            <a:spLocks noGrp="1" noChangeArrowheads="1"/>
          </p:cNvSpPr>
          <p:nvPr>
            <p:ph type="sldNum" sz="quarter" idx="10"/>
          </p:nvPr>
        </p:nvSpPr>
        <p:spPr>
          <a:ln/>
        </p:spPr>
        <p:txBody>
          <a:bodyPr rtlCol="0"/>
          <a:lstStyle>
            <a:lvl1pPr>
              <a:defRPr/>
            </a:lvl1pPr>
          </a:lstStyle>
          <a:p>
            <a:pPr rtl="0">
              <a:defRPr/>
            </a:pPr>
            <a:fld id="{936DDBCF-8802-4B29-85D7-091E46AC652A}" type="slidenum">
              <a:rPr lang="en-US"/>
              <a:pPr>
                <a:defRPr/>
              </a:pPr>
              <a:t>‹#›</a:t>
            </a:fld>
            <a:endParaRPr lang="en-US" dirty="0"/>
          </a:p>
        </p:txBody>
      </p:sp>
      <p:sp>
        <p:nvSpPr>
          <p:cNvPr id="6" name="Content Placeholder 2"/>
          <p:cNvSpPr>
            <a:spLocks noGrp="1"/>
          </p:cNvSpPr>
          <p:nvPr>
            <p:ph sz="half" idx="11"/>
          </p:nvPr>
        </p:nvSpPr>
        <p:spPr>
          <a:xfrm>
            <a:off x="6243784" y="1618130"/>
            <a:ext cx="5383398" cy="1694952"/>
          </a:xfrm>
          <a:prstGeom prst="rect">
            <a:avLst/>
          </a:prstGeom>
        </p:spPr>
        <p:txBody>
          <a:bodyPr rtlCol="0"/>
          <a:lstStyle>
            <a:lvl1pPr marL="228600" indent="-228600">
              <a:defRPr sz="2000"/>
            </a:lvl1pPr>
            <a:lvl2pPr marL="511175" indent="-228600">
              <a:buFont typeface="Wingdings" pitchFamily="2" charset="2"/>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7"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16052838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772585"/>
            <a:ext cx="5385514" cy="402291"/>
          </a:xfrm>
          <a:prstGeom prst="rect">
            <a:avLst/>
          </a:prstGeom>
        </p:spPr>
        <p:txBody>
          <a:bodyPr rtlCol="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5" name="Text Placeholder 4"/>
          <p:cNvSpPr>
            <a:spLocks noGrp="1"/>
          </p:cNvSpPr>
          <p:nvPr>
            <p:ph type="body" sz="quarter" idx="3"/>
          </p:nvPr>
        </p:nvSpPr>
        <p:spPr>
          <a:xfrm>
            <a:off x="6191754" y="1772585"/>
            <a:ext cx="5387630" cy="402291"/>
          </a:xfrm>
          <a:prstGeom prst="rect">
            <a:avLst/>
          </a:prstGeom>
        </p:spPr>
        <p:txBody>
          <a:bodyPr rtlCol="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7" name="Rectangle 8"/>
          <p:cNvSpPr>
            <a:spLocks noGrp="1" noChangeArrowheads="1"/>
          </p:cNvSpPr>
          <p:nvPr>
            <p:ph type="sldNum" sz="quarter" idx="10"/>
          </p:nvPr>
        </p:nvSpPr>
        <p:spPr>
          <a:ln/>
        </p:spPr>
        <p:txBody>
          <a:bodyPr rtlCol="0"/>
          <a:lstStyle>
            <a:lvl1pPr>
              <a:defRPr/>
            </a:lvl1pPr>
          </a:lstStyle>
          <a:p>
            <a:pPr rtl="0">
              <a:defRPr/>
            </a:pPr>
            <a:fld id="{AAC37394-698D-4361-AB41-39B862FD8C36}" type="slidenum">
              <a:rPr lang="en-US"/>
              <a:pPr>
                <a:defRPr/>
              </a:pPr>
              <a:t>‹#›</a:t>
            </a:fld>
            <a:endParaRPr lang="en-US" dirty="0"/>
          </a:p>
        </p:txBody>
      </p:sp>
      <p:sp>
        <p:nvSpPr>
          <p:cNvPr id="8" name="Content Placeholder 2"/>
          <p:cNvSpPr>
            <a:spLocks noGrp="1"/>
          </p:cNvSpPr>
          <p:nvPr>
            <p:ph sz="half" idx="11" hasCustomPrompt="1"/>
          </p:nvPr>
        </p:nvSpPr>
        <p:spPr>
          <a:xfrm>
            <a:off x="609441" y="2178425"/>
            <a:ext cx="5383398" cy="1325620"/>
          </a:xfrm>
          <a:prstGeom prst="rect">
            <a:avLst/>
          </a:prstGeom>
        </p:spPr>
        <p:txBody>
          <a:bodyPr rtlCol="0"/>
          <a:lstStyle>
            <a:lvl1pPr marL="228600" indent="-228600">
              <a:defRPr sz="2000"/>
            </a:lvl1pPr>
            <a:lvl2pPr marL="511175" indent="-228600">
              <a:buFont typeface="Arial" pitchFamily="34" charset="0"/>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1" rtl="0"/>
            <a:r>
              <a:rPr lang="fr"/>
              <a:t>Second level</a:t>
            </a:r>
          </a:p>
          <a:p>
            <a:pPr lvl="2" rtl="0"/>
            <a:r>
              <a:rPr lang="fr"/>
              <a:t>Third level</a:t>
            </a:r>
          </a:p>
          <a:p>
            <a:pPr lvl="3" rtl="0"/>
            <a:r>
              <a:rPr lang="fr"/>
              <a:t>Fourth level</a:t>
            </a:r>
          </a:p>
          <a:p>
            <a:pPr lvl="4" rtl="0"/>
            <a:r>
              <a:rPr lang="fr"/>
              <a:t>Fifth level</a:t>
            </a:r>
          </a:p>
        </p:txBody>
      </p:sp>
      <p:sp>
        <p:nvSpPr>
          <p:cNvPr id="9" name="Content Placeholder 2"/>
          <p:cNvSpPr>
            <a:spLocks noGrp="1"/>
          </p:cNvSpPr>
          <p:nvPr>
            <p:ph sz="half" idx="12" hasCustomPrompt="1"/>
          </p:nvPr>
        </p:nvSpPr>
        <p:spPr>
          <a:xfrm>
            <a:off x="6207936" y="2196355"/>
            <a:ext cx="5383398" cy="1325620"/>
          </a:xfrm>
          <a:prstGeom prst="rect">
            <a:avLst/>
          </a:prstGeom>
        </p:spPr>
        <p:txBody>
          <a:bodyPr rtlCol="0"/>
          <a:lstStyle>
            <a:lvl1pPr marL="228600" indent="-228600">
              <a:defRPr sz="2000"/>
            </a:lvl1pPr>
            <a:lvl2pPr marL="511175" indent="-228600">
              <a:buFont typeface="Arial" pitchFamily="34" charset="0"/>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1" rtl="0"/>
            <a:r>
              <a:rPr lang="fr"/>
              <a:t>Second level</a:t>
            </a:r>
          </a:p>
          <a:p>
            <a:pPr lvl="2" rtl="0"/>
            <a:r>
              <a:rPr lang="fr"/>
              <a:t>Third level</a:t>
            </a:r>
          </a:p>
          <a:p>
            <a:pPr lvl="3" rtl="0"/>
            <a:r>
              <a:rPr lang="fr"/>
              <a:t>Fourth level</a:t>
            </a:r>
          </a:p>
          <a:p>
            <a:pPr lvl="4" rtl="0"/>
            <a:r>
              <a:rPr lang="fr"/>
              <a:t>Fifth level</a:t>
            </a:r>
          </a:p>
        </p:txBody>
      </p:sp>
      <p:sp>
        <p:nvSpPr>
          <p:cNvPr id="10"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2000356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ln/>
        </p:spPr>
        <p:txBody>
          <a:bodyPr rtlCol="0"/>
          <a:lstStyle>
            <a:lvl1pPr>
              <a:defRPr/>
            </a:lvl1pPr>
          </a:lstStyle>
          <a:p>
            <a:pPr rtl="0">
              <a:defRPr/>
            </a:pPr>
            <a:fld id="{D0944D99-665D-43B5-A36B-8D0B4985ACF8}" type="slidenum">
              <a:rPr lang="en-US"/>
              <a:pPr>
                <a:defRPr/>
              </a:pPr>
              <a:t>‹#›</a:t>
            </a:fld>
            <a:endParaRPr lang="en-US" dirty="0"/>
          </a:p>
        </p:txBody>
      </p:sp>
      <p:sp>
        <p:nvSpPr>
          <p:cNvPr id="4"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2861399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rtlCol="0"/>
          <a:lstStyle>
            <a:lvl1pPr>
              <a:defRPr/>
            </a:lvl1pPr>
          </a:lstStyle>
          <a:p>
            <a:pPr rtl="0">
              <a:defRPr/>
            </a:pPr>
            <a:fld id="{89A31C09-2C0A-4119-A886-5F6E33B0AFC9}" type="slidenum">
              <a:rPr lang="en-US"/>
              <a:pPr>
                <a:defRPr/>
              </a:pPr>
              <a:t>‹#›</a:t>
            </a:fld>
            <a:endParaRPr lang="en-US" dirty="0"/>
          </a:p>
        </p:txBody>
      </p:sp>
      <p:sp>
        <p:nvSpPr>
          <p:cNvPr id="3"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783638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342755" y="1600206"/>
            <a:ext cx="2236639" cy="4525963"/>
          </a:xfrm>
          <a:prstGeom prst="rect">
            <a:avLst/>
          </a:prstGeom>
        </p:spPr>
        <p:txBody>
          <a:bodyPr vert="eaVert" rtlCol="0"/>
          <a:lstStyle>
            <a:lvl1pPr>
              <a:defRPr sz="2400"/>
            </a:lvl1pPr>
            <a:lvl2pPr>
              <a:defRPr sz="2400"/>
            </a:lvl2pPr>
            <a:lvl3pPr>
              <a:defRPr sz="2400"/>
            </a:lvl3pPr>
            <a:lvl4pPr>
              <a:defRPr sz="2400"/>
            </a:lvl4pPr>
            <a:lvl5pPr>
              <a:defRPr sz="24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 name="Rectangle 8"/>
          <p:cNvSpPr>
            <a:spLocks noGrp="1" noChangeArrowheads="1"/>
          </p:cNvSpPr>
          <p:nvPr>
            <p:ph type="sldNum" sz="quarter" idx="10"/>
          </p:nvPr>
        </p:nvSpPr>
        <p:spPr>
          <a:ln/>
        </p:spPr>
        <p:txBody>
          <a:bodyPr rtlCol="0"/>
          <a:lstStyle>
            <a:lvl1pPr>
              <a:defRPr/>
            </a:lvl1pPr>
          </a:lstStyle>
          <a:p>
            <a:pPr rtl="0">
              <a:defRPr/>
            </a:pPr>
            <a:fld id="{35563F22-7F08-4DCB-B9B3-4A1468AF7CF3}" type="slidenum">
              <a:rPr lang="en-US"/>
              <a:pPr>
                <a:defRPr/>
              </a:pPr>
              <a:t>‹#›</a:t>
            </a:fld>
            <a:endParaRPr lang="en-US" dirty="0"/>
          </a:p>
        </p:txBody>
      </p:sp>
    </p:spTree>
    <p:extLst>
      <p:ext uri="{BB962C8B-B14F-4D97-AF65-F5344CB8AC3E}">
        <p14:creationId xmlns:p14="http://schemas.microsoft.com/office/powerpoint/2010/main" val="2609108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1498617"/>
            <a:ext cx="10969943" cy="1658019"/>
          </a:xfrm>
          <a:prstGeom prst="rect">
            <a:avLst/>
          </a:prstGeom>
        </p:spPr>
        <p:txBody>
          <a:bodyPr rtlCol="0"/>
          <a:lstStyle>
            <a:lvl1pPr>
              <a:defRPr sz="2000"/>
            </a:lvl1pPr>
            <a:lvl2pPr>
              <a:defRPr sz="2000"/>
            </a:lvl2pPr>
            <a:lvl3pPr>
              <a:defRPr sz="1600"/>
            </a:lvl3pPr>
            <a:lvl4pPr>
              <a:defRPr sz="1600"/>
            </a:lvl4pPr>
            <a:lvl5pPr>
              <a:defRPr sz="16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3" name="Rectangle 8"/>
          <p:cNvSpPr>
            <a:spLocks noGrp="1" noChangeArrowheads="1"/>
          </p:cNvSpPr>
          <p:nvPr>
            <p:ph type="sldNum" sz="quarter" idx="10"/>
          </p:nvPr>
        </p:nvSpPr>
        <p:spPr>
          <a:ln/>
        </p:spPr>
        <p:txBody>
          <a:bodyPr rtlCol="0"/>
          <a:lstStyle>
            <a:lvl1pPr>
              <a:defRPr/>
            </a:lvl1pPr>
          </a:lstStyle>
          <a:p>
            <a:pPr rtl="0">
              <a:defRPr/>
            </a:pPr>
            <a:fld id="{31F46A52-DF43-48CC-852C-556A345D48DE}" type="slidenum">
              <a:rPr lang="en-US"/>
              <a:pPr>
                <a:defRPr/>
              </a:pPr>
              <a:t>‹#›</a:t>
            </a:fld>
            <a:endParaRPr lang="en-US" dirty="0"/>
          </a:p>
        </p:txBody>
      </p:sp>
      <p:sp>
        <p:nvSpPr>
          <p:cNvPr id="4" name="Title Placeholder 5"/>
          <p:cNvSpPr>
            <a:spLocks noGrp="1"/>
          </p:cNvSpPr>
          <p:nvPr>
            <p:ph type="title" idx="11"/>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3625142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09441" y="1600204"/>
            <a:ext cx="10969943" cy="371513"/>
          </a:xfrm>
          <a:prstGeom prst="rect">
            <a:avLst/>
          </a:prstGeom>
        </p:spPr>
        <p:txBody>
          <a:bodyPr rtlCol="0"/>
          <a:lstStyle/>
          <a:p>
            <a:pPr lvl="0" rtl="0"/>
            <a:r>
              <a:rPr lang="fr" noProof="0"/>
              <a:t>Click icon to add chart</a:t>
            </a:r>
          </a:p>
        </p:txBody>
      </p:sp>
      <p:sp>
        <p:nvSpPr>
          <p:cNvPr id="4" name="Rectangle 8"/>
          <p:cNvSpPr>
            <a:spLocks noGrp="1" noChangeArrowheads="1"/>
          </p:cNvSpPr>
          <p:nvPr>
            <p:ph type="sldNum" sz="quarter" idx="10"/>
          </p:nvPr>
        </p:nvSpPr>
        <p:spPr>
          <a:ln/>
        </p:spPr>
        <p:txBody>
          <a:bodyPr rtlCol="0"/>
          <a:lstStyle>
            <a:lvl1pPr>
              <a:defRPr/>
            </a:lvl1pPr>
          </a:lstStyle>
          <a:p>
            <a:pPr rtl="0">
              <a:defRPr/>
            </a:pPr>
            <a:fld id="{26A19C0E-70A1-499A-8A93-7D3FE396D8B5}" type="slidenum">
              <a:rPr lang="en-US"/>
              <a:pPr>
                <a:defRPr/>
              </a:pPr>
              <a:t>‹#›</a:t>
            </a:fld>
            <a:endParaRPr lang="en-US" dirty="0"/>
          </a:p>
        </p:txBody>
      </p:sp>
      <p:sp>
        <p:nvSpPr>
          <p:cNvPr id="5"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400889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sz="half" idx="1"/>
          </p:nvPr>
        </p:nvSpPr>
        <p:spPr>
          <a:xfrm>
            <a:off x="609441" y="1600206"/>
            <a:ext cx="5383398" cy="4525963"/>
          </a:xfrm>
        </p:spPr>
        <p:txBody>
          <a:bodyPr rtlCol="0"/>
          <a:lstStyle>
            <a:lvl1pPr>
              <a:defRPr sz="2801"/>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half" idx="2"/>
          </p:nvPr>
        </p:nvSpPr>
        <p:spPr>
          <a:xfrm>
            <a:off x="6195986" y="1600206"/>
            <a:ext cx="5383398" cy="4525963"/>
          </a:xfrm>
        </p:spPr>
        <p:txBody>
          <a:bodyPr rtlCol="0"/>
          <a:lstStyle>
            <a:lvl1pPr>
              <a:defRPr sz="2801"/>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4"/>
          <p:cNvSpPr>
            <a:spLocks noGrp="1"/>
          </p:cNvSpPr>
          <p:nvPr>
            <p:ph type="dt" sz="half" idx="10"/>
          </p:nvPr>
        </p:nvSpPr>
        <p:spPr/>
        <p:txBody>
          <a:bodyPr rtlCol="0"/>
          <a:lstStyle/>
          <a:p>
            <a:pPr rtl="0"/>
            <a:r>
              <a:rPr lang="en-US"/>
              <a:t>4/18/2019</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1496922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42"/>
            <a:ext cx="10360501" cy="1470025"/>
          </a:xfrm>
        </p:spPr>
        <p:txBody>
          <a:bodyPr rtlCol="0"/>
          <a:lstStyle/>
          <a:p>
            <a:pPr rtl="0"/>
            <a:r>
              <a:rPr lang="fr"/>
              <a:t>Click to edit Master title style</a:t>
            </a:r>
          </a:p>
        </p:txBody>
      </p:sp>
      <p:sp>
        <p:nvSpPr>
          <p:cNvPr id="3" name="Subtitle 2"/>
          <p:cNvSpPr>
            <a:spLocks noGrp="1"/>
          </p:cNvSpPr>
          <p:nvPr>
            <p:ph type="subTitle" idx="1"/>
          </p:nvPr>
        </p:nvSpPr>
        <p:spPr>
          <a:xfrm>
            <a:off x="1828324" y="3886200"/>
            <a:ext cx="8532178"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
              <a:t>Click to edit Master subtitle style</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2737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7459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7"/>
            <a:ext cx="10360501" cy="1362075"/>
          </a:xfrm>
        </p:spPr>
        <p:txBody>
          <a:bodyPr rtlCol="0" anchor="t"/>
          <a:lstStyle>
            <a:lvl1pPr algn="l">
              <a:defRPr sz="4000" b="1" cap="all"/>
            </a:lvl1pPr>
          </a:lstStyle>
          <a:p>
            <a:pPr rtl="0"/>
            <a:r>
              <a:rPr lang="fr"/>
              <a:t>Click to edit Master title style</a:t>
            </a:r>
          </a:p>
        </p:txBody>
      </p:sp>
      <p:sp>
        <p:nvSpPr>
          <p:cNvPr id="3" name="Text Placeholder 2"/>
          <p:cNvSpPr>
            <a:spLocks noGrp="1"/>
          </p:cNvSpPr>
          <p:nvPr>
            <p:ph type="body" idx="1"/>
          </p:nvPr>
        </p:nvSpPr>
        <p:spPr>
          <a:xfrm>
            <a:off x="962833" y="2906713"/>
            <a:ext cx="10360501"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
              <a:t>Click to edit Master text styles</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0340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sz="half" idx="1"/>
          </p:nvPr>
        </p:nvSpPr>
        <p:spPr>
          <a:xfrm>
            <a:off x="609441" y="1600206"/>
            <a:ext cx="5383398"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half" idx="2"/>
          </p:nvPr>
        </p:nvSpPr>
        <p:spPr>
          <a:xfrm>
            <a:off x="6195986" y="1600206"/>
            <a:ext cx="5383398"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4"/>
          <p:cNvSpPr>
            <a:spLocks noGrp="1"/>
          </p:cNvSpPr>
          <p:nvPr>
            <p:ph type="dt" sz="half" idx="10"/>
          </p:nvPr>
        </p:nvSpPr>
        <p:spPr/>
        <p:txBody>
          <a:bodyPr rtlCol="0"/>
          <a:lstStyle/>
          <a:p>
            <a:pPr rtl="0"/>
            <a:r>
              <a:rPr lang="en-US">
                <a:solidFill>
                  <a:prstClr val="black">
                    <a:tint val="75000"/>
                  </a:prstClr>
                </a:solidFill>
              </a:rPr>
              <a:t>4/18/2019</a:t>
            </a:r>
          </a:p>
        </p:txBody>
      </p:sp>
      <p:sp>
        <p:nvSpPr>
          <p:cNvPr id="6" name="Footer Placeholder 5"/>
          <p:cNvSpPr>
            <a:spLocks noGrp="1"/>
          </p:cNvSpPr>
          <p:nvPr>
            <p:ph type="ftr" sz="quarter" idx="11"/>
          </p:nvPr>
        </p:nvSpPr>
        <p:spPr/>
        <p:txBody>
          <a:bodyPr rtlCol="0"/>
          <a:lstStyle/>
          <a:p>
            <a:pPr rtl="0"/>
            <a:endParaRPr 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372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fr"/>
              <a:t>Click to edit Master title style</a:t>
            </a:r>
          </a:p>
        </p:txBody>
      </p:sp>
      <p:sp>
        <p:nvSpPr>
          <p:cNvPr id="3" name="Text Placeholder 2"/>
          <p:cNvSpPr>
            <a:spLocks noGrp="1"/>
          </p:cNvSpPr>
          <p:nvPr>
            <p:ph type="body" idx="1"/>
          </p:nvPr>
        </p:nvSpPr>
        <p:spPr>
          <a:xfrm>
            <a:off x="609441" y="1535113"/>
            <a:ext cx="5385514"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p:cNvSpPr>
            <a:spLocks noGrp="1"/>
          </p:cNvSpPr>
          <p:nvPr>
            <p:ph sz="half" idx="2"/>
          </p:nvPr>
        </p:nvSpPr>
        <p:spPr>
          <a:xfrm>
            <a:off x="609441" y="2174875"/>
            <a:ext cx="5385514"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Text Placeholder 4"/>
          <p:cNvSpPr>
            <a:spLocks noGrp="1"/>
          </p:cNvSpPr>
          <p:nvPr>
            <p:ph type="body" sz="quarter" idx="3"/>
          </p:nvPr>
        </p:nvSpPr>
        <p:spPr>
          <a:xfrm>
            <a:off x="6191754" y="1535113"/>
            <a:ext cx="5387630"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6191754" y="2174875"/>
            <a:ext cx="5387630"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7" name="Date Placeholder 6"/>
          <p:cNvSpPr>
            <a:spLocks noGrp="1"/>
          </p:cNvSpPr>
          <p:nvPr>
            <p:ph type="dt" sz="half" idx="10"/>
          </p:nvPr>
        </p:nvSpPr>
        <p:spPr/>
        <p:txBody>
          <a:bodyPr rtlCol="0"/>
          <a:lstStyle/>
          <a:p>
            <a:pPr rtl="0"/>
            <a:r>
              <a:rPr lang="en-US">
                <a:solidFill>
                  <a:prstClr val="black">
                    <a:tint val="75000"/>
                  </a:prstClr>
                </a:solidFill>
              </a:rPr>
              <a:t>4/18/2019</a:t>
            </a:r>
          </a:p>
        </p:txBody>
      </p:sp>
      <p:sp>
        <p:nvSpPr>
          <p:cNvPr id="8" name="Footer Placeholder 7"/>
          <p:cNvSpPr>
            <a:spLocks noGrp="1"/>
          </p:cNvSpPr>
          <p:nvPr>
            <p:ph type="ftr" sz="quarter" idx="11"/>
          </p:nvPr>
        </p:nvSpPr>
        <p:spPr/>
        <p:txBody>
          <a:bodyPr rtlCol="0"/>
          <a:lstStyle/>
          <a:p>
            <a:pPr rtl="0"/>
            <a:endParaRPr lang="en-US">
              <a:solidFill>
                <a:prstClr val="black">
                  <a:tint val="75000"/>
                </a:prstClr>
              </a:solidFill>
            </a:endParaRPr>
          </a:p>
        </p:txBody>
      </p:sp>
      <p:sp>
        <p:nvSpPr>
          <p:cNvPr id="9" name="Slide Number Placeholder 8"/>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848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Date Placeholder 2"/>
          <p:cNvSpPr>
            <a:spLocks noGrp="1"/>
          </p:cNvSpPr>
          <p:nvPr>
            <p:ph type="dt" sz="half" idx="10"/>
          </p:nvPr>
        </p:nvSpPr>
        <p:spPr/>
        <p:txBody>
          <a:bodyPr rtlCol="0"/>
          <a:lstStyle/>
          <a:p>
            <a:pPr rtl="0"/>
            <a:r>
              <a:rPr lang="en-US">
                <a:solidFill>
                  <a:prstClr val="black">
                    <a:tint val="75000"/>
                  </a:prstClr>
                </a:solidFill>
              </a:rPr>
              <a:t>4/18/2019</a:t>
            </a:r>
          </a:p>
        </p:txBody>
      </p:sp>
      <p:sp>
        <p:nvSpPr>
          <p:cNvPr id="4" name="Footer Placeholder 3"/>
          <p:cNvSpPr>
            <a:spLocks noGrp="1"/>
          </p:cNvSpPr>
          <p:nvPr>
            <p:ph type="ftr" sz="quarter" idx="11"/>
          </p:nvPr>
        </p:nvSpPr>
        <p:spPr/>
        <p:txBody>
          <a:bodyPr rtlCol="0"/>
          <a:lstStyle/>
          <a:p>
            <a:pPr rtl="0"/>
            <a:endParaRPr lang="en-US">
              <a:solidFill>
                <a:prstClr val="black">
                  <a:tint val="75000"/>
                </a:prstClr>
              </a:solidFill>
            </a:endParaRPr>
          </a:p>
        </p:txBody>
      </p:sp>
      <p:sp>
        <p:nvSpPr>
          <p:cNvPr id="5" name="Slide Number Placeholder 4"/>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831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en-US">
                <a:solidFill>
                  <a:prstClr val="black">
                    <a:tint val="75000"/>
                  </a:prstClr>
                </a:solidFill>
              </a:rPr>
              <a:t>4/18/2019</a:t>
            </a:r>
          </a:p>
        </p:txBody>
      </p:sp>
      <p:sp>
        <p:nvSpPr>
          <p:cNvPr id="3" name="Footer Placeholder 2"/>
          <p:cNvSpPr>
            <a:spLocks noGrp="1"/>
          </p:cNvSpPr>
          <p:nvPr>
            <p:ph type="ftr" sz="quarter" idx="11"/>
          </p:nvPr>
        </p:nvSpPr>
        <p:spPr/>
        <p:txBody>
          <a:bodyPr rtlCol="0"/>
          <a:lstStyle/>
          <a:p>
            <a:pPr rtl="0"/>
            <a:endParaRPr lang="en-US">
              <a:solidFill>
                <a:prstClr val="black">
                  <a:tint val="75000"/>
                </a:prstClr>
              </a:solidFill>
            </a:endParaRPr>
          </a:p>
        </p:txBody>
      </p:sp>
      <p:sp>
        <p:nvSpPr>
          <p:cNvPr id="4" name="Slide Number Placeholder 3"/>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790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3" y="273050"/>
            <a:ext cx="4010039" cy="1162050"/>
          </a:xfrm>
        </p:spPr>
        <p:txBody>
          <a:bodyPr rtlCol="0" anchor="b"/>
          <a:lstStyle>
            <a:lvl1pPr algn="l">
              <a:defRPr sz="2000" b="1"/>
            </a:lvl1pPr>
          </a:lstStyle>
          <a:p>
            <a:pPr rtl="0"/>
            <a:r>
              <a:rPr lang="fr"/>
              <a:t>Click to edit Master title style</a:t>
            </a:r>
          </a:p>
        </p:txBody>
      </p:sp>
      <p:sp>
        <p:nvSpPr>
          <p:cNvPr id="3" name="Content Placeholder 2"/>
          <p:cNvSpPr>
            <a:spLocks noGrp="1"/>
          </p:cNvSpPr>
          <p:nvPr>
            <p:ph idx="1"/>
          </p:nvPr>
        </p:nvSpPr>
        <p:spPr>
          <a:xfrm>
            <a:off x="4765492" y="273067"/>
            <a:ext cx="6813892"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Text Placeholder 3"/>
          <p:cNvSpPr>
            <a:spLocks noGrp="1"/>
          </p:cNvSpPr>
          <p:nvPr>
            <p:ph type="body" sz="half" idx="2"/>
          </p:nvPr>
        </p:nvSpPr>
        <p:spPr>
          <a:xfrm>
            <a:off x="609453" y="1435103"/>
            <a:ext cx="4010039"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en-US">
                <a:solidFill>
                  <a:prstClr val="black">
                    <a:tint val="75000"/>
                  </a:prstClr>
                </a:solidFill>
              </a:rPr>
              <a:t>4/18/2019</a:t>
            </a:r>
          </a:p>
        </p:txBody>
      </p:sp>
      <p:sp>
        <p:nvSpPr>
          <p:cNvPr id="6" name="Footer Placeholder 5"/>
          <p:cNvSpPr>
            <a:spLocks noGrp="1"/>
          </p:cNvSpPr>
          <p:nvPr>
            <p:ph type="ftr" sz="quarter" idx="11"/>
          </p:nvPr>
        </p:nvSpPr>
        <p:spPr/>
        <p:txBody>
          <a:bodyPr rtlCol="0"/>
          <a:lstStyle/>
          <a:p>
            <a:pPr rtl="0"/>
            <a:endParaRPr 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1233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rtlCol="0" anchor="b"/>
          <a:lstStyle>
            <a:lvl1pPr algn="l">
              <a:defRPr sz="2000" b="1"/>
            </a:lvl1pPr>
          </a:lstStyle>
          <a:p>
            <a:pPr rtl="0"/>
            <a:r>
              <a:rPr lang="fr"/>
              <a:t>Click to edit Master title style</a:t>
            </a:r>
          </a:p>
        </p:txBody>
      </p:sp>
      <p:sp>
        <p:nvSpPr>
          <p:cNvPr id="3" name="Picture Placeholder 2"/>
          <p:cNvSpPr>
            <a:spLocks noGrp="1"/>
          </p:cNvSpPr>
          <p:nvPr>
            <p:ph type="pic" idx="1"/>
          </p:nvPr>
        </p:nvSpPr>
        <p:spPr>
          <a:xfrm>
            <a:off x="2389095" y="612775"/>
            <a:ext cx="7313295"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a:p>
        </p:txBody>
      </p:sp>
      <p:sp>
        <p:nvSpPr>
          <p:cNvPr id="4" name="Text Placeholder 3"/>
          <p:cNvSpPr>
            <a:spLocks noGrp="1"/>
          </p:cNvSpPr>
          <p:nvPr>
            <p:ph type="body" sz="half" idx="2"/>
          </p:nvPr>
        </p:nvSpPr>
        <p:spPr>
          <a:xfrm>
            <a:off x="2389095" y="5367338"/>
            <a:ext cx="7313295"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en-US">
                <a:solidFill>
                  <a:prstClr val="black">
                    <a:tint val="75000"/>
                  </a:prstClr>
                </a:solidFill>
              </a:rPr>
              <a:t>4/18/2019</a:t>
            </a:r>
          </a:p>
        </p:txBody>
      </p:sp>
      <p:sp>
        <p:nvSpPr>
          <p:cNvPr id="6" name="Footer Placeholder 5"/>
          <p:cNvSpPr>
            <a:spLocks noGrp="1"/>
          </p:cNvSpPr>
          <p:nvPr>
            <p:ph type="ftr" sz="quarter" idx="11"/>
          </p:nvPr>
        </p:nvSpPr>
        <p:spPr/>
        <p:txBody>
          <a:bodyPr rtlCol="0"/>
          <a:lstStyle/>
          <a:p>
            <a:pPr rtl="0"/>
            <a:endParaRPr 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00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9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fr"/>
              <a:t>Click to edit Master title style</a:t>
            </a:r>
          </a:p>
        </p:txBody>
      </p:sp>
      <p:sp>
        <p:nvSpPr>
          <p:cNvPr id="3" name="Text Placeholder 2"/>
          <p:cNvSpPr>
            <a:spLocks noGrp="1"/>
          </p:cNvSpPr>
          <p:nvPr>
            <p:ph type="body" idx="1"/>
          </p:nvPr>
        </p:nvSpPr>
        <p:spPr>
          <a:xfrm>
            <a:off x="609443" y="1535113"/>
            <a:ext cx="5385514" cy="639762"/>
          </a:xfrm>
        </p:spPr>
        <p:txBody>
          <a:bodyPr rtlCol="0" anchor="b"/>
          <a:lstStyle>
            <a:lvl1pPr marL="0" indent="0">
              <a:buNone/>
              <a:defRPr sz="2399"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6" indent="0">
              <a:buNone/>
              <a:defRPr sz="1600" b="1"/>
            </a:lvl6pPr>
            <a:lvl7pPr marL="2743291" indent="0">
              <a:buNone/>
              <a:defRPr sz="1600" b="1"/>
            </a:lvl7pPr>
            <a:lvl8pPr marL="3200506" indent="0">
              <a:buNone/>
              <a:defRPr sz="1600" b="1"/>
            </a:lvl8pPr>
            <a:lvl9pPr marL="3657721" indent="0">
              <a:buNone/>
              <a:defRPr sz="1600" b="1"/>
            </a:lvl9pPr>
          </a:lstStyle>
          <a:p>
            <a:pPr lvl="0" rtl="0"/>
            <a:r>
              <a:rPr lang="fr"/>
              <a:t>Click to edit Master text styles</a:t>
            </a:r>
          </a:p>
        </p:txBody>
      </p:sp>
      <p:sp>
        <p:nvSpPr>
          <p:cNvPr id="4" name="Content Placeholder 3"/>
          <p:cNvSpPr>
            <a:spLocks noGrp="1"/>
          </p:cNvSpPr>
          <p:nvPr>
            <p:ph sz="half" idx="2"/>
          </p:nvPr>
        </p:nvSpPr>
        <p:spPr>
          <a:xfrm>
            <a:off x="609443" y="2174875"/>
            <a:ext cx="5385514" cy="3951288"/>
          </a:xfrm>
        </p:spPr>
        <p:txBody>
          <a:bodyPr rtlCol="0"/>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Text Placeholder 4"/>
          <p:cNvSpPr>
            <a:spLocks noGrp="1"/>
          </p:cNvSpPr>
          <p:nvPr>
            <p:ph type="body" sz="quarter" idx="3"/>
          </p:nvPr>
        </p:nvSpPr>
        <p:spPr>
          <a:xfrm>
            <a:off x="6191761" y="1535113"/>
            <a:ext cx="5387630" cy="639762"/>
          </a:xfrm>
        </p:spPr>
        <p:txBody>
          <a:bodyPr rtlCol="0" anchor="b"/>
          <a:lstStyle>
            <a:lvl1pPr marL="0" indent="0">
              <a:buNone/>
              <a:defRPr sz="2399"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6" indent="0">
              <a:buNone/>
              <a:defRPr sz="1600" b="1"/>
            </a:lvl6pPr>
            <a:lvl7pPr marL="2743291" indent="0">
              <a:buNone/>
              <a:defRPr sz="1600" b="1"/>
            </a:lvl7pPr>
            <a:lvl8pPr marL="3200506" indent="0">
              <a:buNone/>
              <a:defRPr sz="1600" b="1"/>
            </a:lvl8pPr>
            <a:lvl9pPr marL="3657721"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6191761" y="2174875"/>
            <a:ext cx="5387630" cy="3951288"/>
          </a:xfrm>
        </p:spPr>
        <p:txBody>
          <a:bodyPr rtlCol="0"/>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7" name="Date Placeholder 6"/>
          <p:cNvSpPr>
            <a:spLocks noGrp="1"/>
          </p:cNvSpPr>
          <p:nvPr>
            <p:ph type="dt" sz="half" idx="10"/>
          </p:nvPr>
        </p:nvSpPr>
        <p:spPr/>
        <p:txBody>
          <a:bodyPr rtlCol="0"/>
          <a:lstStyle/>
          <a:p>
            <a:pPr rtl="0"/>
            <a:r>
              <a:rPr lang="en-US"/>
              <a:t>4/18/2019</a:t>
            </a:r>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8629543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5"/>
            <a:ext cx="2742486" cy="5851525"/>
          </a:xfrm>
        </p:spPr>
        <p:txBody>
          <a:bodyPr vert="eaVert" rtlCol="0"/>
          <a:lstStyle/>
          <a:p>
            <a:pPr rtl="0"/>
            <a:r>
              <a:rPr lang="fr"/>
              <a:t>Click to edit Master title style</a:t>
            </a:r>
          </a:p>
        </p:txBody>
      </p:sp>
      <p:sp>
        <p:nvSpPr>
          <p:cNvPr id="3" name="Vertical Text Placeholder 2"/>
          <p:cNvSpPr>
            <a:spLocks noGrp="1"/>
          </p:cNvSpPr>
          <p:nvPr>
            <p:ph type="body" orient="vert" idx="1"/>
          </p:nvPr>
        </p:nvSpPr>
        <p:spPr>
          <a:xfrm>
            <a:off x="609441" y="274655"/>
            <a:ext cx="8024310" cy="5851525"/>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8113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17"/>
            <a:ext cx="12188825" cy="5165725"/>
          </a:xfrm>
          <a:prstGeom prst="rect">
            <a:avLst/>
          </a:prstGeom>
          <a:solidFill>
            <a:srgbClr val="003366"/>
          </a:solidFill>
          <a:ln w="9525">
            <a:noFill/>
            <a:miter lim="800000"/>
            <a:headEnd/>
            <a:tailEnd/>
          </a:ln>
        </p:spPr>
        <p:txBody>
          <a:bodyPr wrap="none" rtlCol="0" anchor="ctr"/>
          <a:lstStyle/>
          <a:p>
            <a:pPr rtl="0">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9005"/>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rtlCol="0" anchor="b"/>
          <a:lstStyle>
            <a:lvl1pPr marL="0" indent="0" algn="l">
              <a:tabLst/>
              <a:defRPr sz="2200" b="1">
                <a:solidFill>
                  <a:schemeClr val="bg1"/>
                </a:solidFill>
              </a:defRPr>
            </a:lvl1pPr>
          </a:lstStyle>
          <a:p>
            <a:pPr rtl="0"/>
            <a:r>
              <a:rPr lang="fr"/>
              <a:t>Click to edit Master title style</a:t>
            </a:r>
          </a:p>
        </p:txBody>
      </p:sp>
    </p:spTree>
    <p:extLst>
      <p:ext uri="{BB962C8B-B14F-4D97-AF65-F5344CB8AC3E}">
        <p14:creationId xmlns:p14="http://schemas.microsoft.com/office/powerpoint/2010/main" val="4832081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defRPr/>
            </a:pPr>
            <a:endParaRPr lang="en-US" dirty="0">
              <a:solidFill>
                <a:prstClr val="white"/>
              </a:solidFill>
            </a:endParaRPr>
          </a:p>
        </p:txBody>
      </p:sp>
      <p:sp>
        <p:nvSpPr>
          <p:cNvPr id="2" name="Title 1"/>
          <p:cNvSpPr>
            <a:spLocks noGrp="1"/>
          </p:cNvSpPr>
          <p:nvPr>
            <p:ph type="ctrTitle"/>
          </p:nvPr>
        </p:nvSpPr>
        <p:spPr>
          <a:xfrm>
            <a:off x="203147" y="17"/>
            <a:ext cx="11782531" cy="1219199"/>
          </a:xfrm>
        </p:spPr>
        <p:txBody>
          <a:bodyPr rtlCol="0">
            <a:normAutofit/>
          </a:bodyPr>
          <a:lstStyle>
            <a:lvl1pPr algn="l">
              <a:defRPr sz="3200" baseline="0">
                <a:solidFill>
                  <a:schemeClr val="bg1"/>
                </a:solidFill>
              </a:defRPr>
            </a:lvl1pPr>
          </a:lstStyle>
          <a:p>
            <a:pPr rtl="0"/>
            <a:r>
              <a:rPr lang="fr"/>
              <a:t>Click to edit Master title style</a:t>
            </a:r>
          </a:p>
        </p:txBody>
      </p:sp>
      <p:sp>
        <p:nvSpPr>
          <p:cNvPr id="8" name="Content Placeholder 8"/>
          <p:cNvSpPr>
            <a:spLocks noGrp="1"/>
          </p:cNvSpPr>
          <p:nvPr>
            <p:ph sz="quarter" idx="11"/>
          </p:nvPr>
        </p:nvSpPr>
        <p:spPr>
          <a:xfrm>
            <a:off x="914163" y="1676400"/>
            <a:ext cx="10969943" cy="4648200"/>
          </a:xfrm>
        </p:spPr>
        <p:txBody>
          <a:bodyPr rtlCol="0">
            <a:normAutofit/>
          </a:bodyPr>
          <a:lstStyle>
            <a:lvl1pPr>
              <a:defRPr sz="2800"/>
            </a:lvl1pPr>
            <a:lvl2pPr>
              <a:defRPr sz="2400"/>
            </a:lvl2pPr>
            <a:lvl3pPr>
              <a:defRPr sz="2000"/>
            </a:lvl3pPr>
            <a:lvl4pPr>
              <a:defRPr sz="1800"/>
            </a:lvl4pPr>
            <a:lvl5pPr>
              <a:defRPr sz="18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Slide Number Placeholder 2"/>
          <p:cNvSpPr>
            <a:spLocks noGrp="1"/>
          </p:cNvSpPr>
          <p:nvPr>
            <p:ph type="sldNum" sz="quarter" idx="12"/>
          </p:nvPr>
        </p:nvSpPr>
        <p:spPr>
          <a:xfrm>
            <a:off x="11071516" y="6356367"/>
            <a:ext cx="914162" cy="365125"/>
          </a:xfrm>
        </p:spPr>
        <p:txBody>
          <a:bodyPr rtlCol="0"/>
          <a:lstStyle>
            <a:lvl1pPr>
              <a:defRPr/>
            </a:lvl1pPr>
          </a:lstStyle>
          <a:p>
            <a:pPr rtl="0">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84154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8"/>
            <a:ext cx="10360501" cy="1470025"/>
          </a:xfrm>
        </p:spPr>
        <p:txBody>
          <a:bodyPr rtlCol="0"/>
          <a:lstStyle/>
          <a:p>
            <a:pPr rtl="0"/>
            <a:r>
              <a:rPr lang="fr"/>
              <a:t>Click to edit Master title style</a:t>
            </a:r>
          </a:p>
        </p:txBody>
      </p:sp>
      <p:sp>
        <p:nvSpPr>
          <p:cNvPr id="3" name="Subtitle 2"/>
          <p:cNvSpPr>
            <a:spLocks noGrp="1"/>
          </p:cNvSpPr>
          <p:nvPr>
            <p:ph type="subTitle" idx="1"/>
          </p:nvPr>
        </p:nvSpPr>
        <p:spPr>
          <a:xfrm>
            <a:off x="1828324" y="3886200"/>
            <a:ext cx="8532178"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
              <a:t>Click to edit Master subtitle style</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7399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3319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3"/>
            <a:ext cx="10360501" cy="1362075"/>
          </a:xfrm>
        </p:spPr>
        <p:txBody>
          <a:bodyPr rtlCol="0" anchor="t"/>
          <a:lstStyle>
            <a:lvl1pPr algn="l">
              <a:defRPr sz="4000" b="1" cap="all"/>
            </a:lvl1pPr>
          </a:lstStyle>
          <a:p>
            <a:pPr rtl="0"/>
            <a:r>
              <a:rPr lang="fr"/>
              <a:t>Click to edit Master title style</a:t>
            </a:r>
          </a:p>
        </p:txBody>
      </p:sp>
      <p:sp>
        <p:nvSpPr>
          <p:cNvPr id="3" name="Text Placeholder 2"/>
          <p:cNvSpPr>
            <a:spLocks noGrp="1"/>
          </p:cNvSpPr>
          <p:nvPr>
            <p:ph type="body" idx="1"/>
          </p:nvPr>
        </p:nvSpPr>
        <p:spPr>
          <a:xfrm>
            <a:off x="962833" y="2906713"/>
            <a:ext cx="10360501"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
              <a:t>Click to edit Master text styles</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7087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sz="half" idx="1"/>
          </p:nvPr>
        </p:nvSpPr>
        <p:spPr>
          <a:xfrm>
            <a:off x="609441" y="1600206"/>
            <a:ext cx="5383398"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half" idx="2"/>
          </p:nvPr>
        </p:nvSpPr>
        <p:spPr>
          <a:xfrm>
            <a:off x="6195986" y="1600206"/>
            <a:ext cx="5383398"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4"/>
          <p:cNvSpPr>
            <a:spLocks noGrp="1"/>
          </p:cNvSpPr>
          <p:nvPr>
            <p:ph type="dt" sz="half" idx="10"/>
          </p:nvPr>
        </p:nvSpPr>
        <p:spPr/>
        <p:txBody>
          <a:bodyPr rtlCol="0"/>
          <a:lstStyle/>
          <a:p>
            <a:pPr rtl="0"/>
            <a:r>
              <a:rPr lang="en-US">
                <a:solidFill>
                  <a:prstClr val="black">
                    <a:tint val="75000"/>
                  </a:prstClr>
                </a:solidFill>
              </a:rPr>
              <a:t>4/18/2019</a:t>
            </a:r>
          </a:p>
        </p:txBody>
      </p:sp>
      <p:sp>
        <p:nvSpPr>
          <p:cNvPr id="6" name="Footer Placeholder 5"/>
          <p:cNvSpPr>
            <a:spLocks noGrp="1"/>
          </p:cNvSpPr>
          <p:nvPr>
            <p:ph type="ftr" sz="quarter" idx="11"/>
          </p:nvPr>
        </p:nvSpPr>
        <p:spPr/>
        <p:txBody>
          <a:bodyPr rtlCol="0"/>
          <a:lstStyle/>
          <a:p>
            <a:pPr rtl="0"/>
            <a:endParaRPr 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7417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fr"/>
              <a:t>Click to edit Master title style</a:t>
            </a:r>
          </a:p>
        </p:txBody>
      </p:sp>
      <p:sp>
        <p:nvSpPr>
          <p:cNvPr id="3" name="Text Placeholder 2"/>
          <p:cNvSpPr>
            <a:spLocks noGrp="1"/>
          </p:cNvSpPr>
          <p:nvPr>
            <p:ph type="body" idx="1"/>
          </p:nvPr>
        </p:nvSpPr>
        <p:spPr>
          <a:xfrm>
            <a:off x="609441" y="1535113"/>
            <a:ext cx="5385514"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p:cNvSpPr>
            <a:spLocks noGrp="1"/>
          </p:cNvSpPr>
          <p:nvPr>
            <p:ph sz="half" idx="2"/>
          </p:nvPr>
        </p:nvSpPr>
        <p:spPr>
          <a:xfrm>
            <a:off x="609441" y="2174875"/>
            <a:ext cx="5385514"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Text Placeholder 4"/>
          <p:cNvSpPr>
            <a:spLocks noGrp="1"/>
          </p:cNvSpPr>
          <p:nvPr>
            <p:ph type="body" sz="quarter" idx="3"/>
          </p:nvPr>
        </p:nvSpPr>
        <p:spPr>
          <a:xfrm>
            <a:off x="6191754" y="1535113"/>
            <a:ext cx="5387630"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6191754" y="2174875"/>
            <a:ext cx="5387630"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7" name="Date Placeholder 6"/>
          <p:cNvSpPr>
            <a:spLocks noGrp="1"/>
          </p:cNvSpPr>
          <p:nvPr>
            <p:ph type="dt" sz="half" idx="10"/>
          </p:nvPr>
        </p:nvSpPr>
        <p:spPr/>
        <p:txBody>
          <a:bodyPr rtlCol="0"/>
          <a:lstStyle/>
          <a:p>
            <a:pPr rtl="0"/>
            <a:r>
              <a:rPr lang="en-US">
                <a:solidFill>
                  <a:prstClr val="black">
                    <a:tint val="75000"/>
                  </a:prstClr>
                </a:solidFill>
              </a:rPr>
              <a:t>4/18/2019</a:t>
            </a:r>
          </a:p>
        </p:txBody>
      </p:sp>
      <p:sp>
        <p:nvSpPr>
          <p:cNvPr id="8" name="Footer Placeholder 7"/>
          <p:cNvSpPr>
            <a:spLocks noGrp="1"/>
          </p:cNvSpPr>
          <p:nvPr>
            <p:ph type="ftr" sz="quarter" idx="11"/>
          </p:nvPr>
        </p:nvSpPr>
        <p:spPr/>
        <p:txBody>
          <a:bodyPr rtlCol="0"/>
          <a:lstStyle/>
          <a:p>
            <a:pPr rtl="0"/>
            <a:endParaRPr lang="en-US">
              <a:solidFill>
                <a:prstClr val="black">
                  <a:tint val="75000"/>
                </a:prstClr>
              </a:solidFill>
            </a:endParaRPr>
          </a:p>
        </p:txBody>
      </p:sp>
      <p:sp>
        <p:nvSpPr>
          <p:cNvPr id="9" name="Slide Number Placeholder 8"/>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9222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Date Placeholder 2"/>
          <p:cNvSpPr>
            <a:spLocks noGrp="1"/>
          </p:cNvSpPr>
          <p:nvPr>
            <p:ph type="dt" sz="half" idx="10"/>
          </p:nvPr>
        </p:nvSpPr>
        <p:spPr/>
        <p:txBody>
          <a:bodyPr rtlCol="0"/>
          <a:lstStyle/>
          <a:p>
            <a:pPr rtl="0"/>
            <a:r>
              <a:rPr lang="en-US">
                <a:solidFill>
                  <a:prstClr val="black">
                    <a:tint val="75000"/>
                  </a:prstClr>
                </a:solidFill>
              </a:rPr>
              <a:t>4/18/2019</a:t>
            </a:r>
          </a:p>
        </p:txBody>
      </p:sp>
      <p:sp>
        <p:nvSpPr>
          <p:cNvPr id="4" name="Footer Placeholder 3"/>
          <p:cNvSpPr>
            <a:spLocks noGrp="1"/>
          </p:cNvSpPr>
          <p:nvPr>
            <p:ph type="ftr" sz="quarter" idx="11"/>
          </p:nvPr>
        </p:nvSpPr>
        <p:spPr/>
        <p:txBody>
          <a:bodyPr rtlCol="0"/>
          <a:lstStyle/>
          <a:p>
            <a:pPr rtl="0"/>
            <a:endParaRPr lang="en-US">
              <a:solidFill>
                <a:prstClr val="black">
                  <a:tint val="75000"/>
                </a:prstClr>
              </a:solidFill>
            </a:endParaRPr>
          </a:p>
        </p:txBody>
      </p:sp>
      <p:sp>
        <p:nvSpPr>
          <p:cNvPr id="5" name="Slide Number Placeholder 4"/>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9258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en-US">
                <a:solidFill>
                  <a:prstClr val="black">
                    <a:tint val="75000"/>
                  </a:prstClr>
                </a:solidFill>
              </a:rPr>
              <a:t>4/18/2019</a:t>
            </a:r>
          </a:p>
        </p:txBody>
      </p:sp>
      <p:sp>
        <p:nvSpPr>
          <p:cNvPr id="3" name="Footer Placeholder 2"/>
          <p:cNvSpPr>
            <a:spLocks noGrp="1"/>
          </p:cNvSpPr>
          <p:nvPr>
            <p:ph type="ftr" sz="quarter" idx="11"/>
          </p:nvPr>
        </p:nvSpPr>
        <p:spPr/>
        <p:txBody>
          <a:bodyPr rtlCol="0"/>
          <a:lstStyle/>
          <a:p>
            <a:pPr rtl="0"/>
            <a:endParaRPr lang="en-US">
              <a:solidFill>
                <a:prstClr val="black">
                  <a:tint val="75000"/>
                </a:prstClr>
              </a:solidFill>
            </a:endParaRPr>
          </a:p>
        </p:txBody>
      </p:sp>
      <p:sp>
        <p:nvSpPr>
          <p:cNvPr id="4" name="Slide Number Placeholder 3"/>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15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Date Placeholder 2"/>
          <p:cNvSpPr>
            <a:spLocks noGrp="1"/>
          </p:cNvSpPr>
          <p:nvPr>
            <p:ph type="dt" sz="half" idx="10"/>
          </p:nvPr>
        </p:nvSpPr>
        <p:spPr/>
        <p:txBody>
          <a:bodyPr rtlCol="0"/>
          <a:lstStyle/>
          <a:p>
            <a:pPr rtl="0"/>
            <a:r>
              <a:rPr lang="en-US"/>
              <a:t>4/18/2019</a:t>
            </a:r>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15132919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0" y="273050"/>
            <a:ext cx="4010039" cy="1162050"/>
          </a:xfrm>
        </p:spPr>
        <p:txBody>
          <a:bodyPr rtlCol="0" anchor="b"/>
          <a:lstStyle>
            <a:lvl1pPr algn="l">
              <a:defRPr sz="2000" b="1"/>
            </a:lvl1pPr>
          </a:lstStyle>
          <a:p>
            <a:pPr rtl="0"/>
            <a:r>
              <a:rPr lang="fr"/>
              <a:t>Click to edit Master title style</a:t>
            </a:r>
          </a:p>
        </p:txBody>
      </p:sp>
      <p:sp>
        <p:nvSpPr>
          <p:cNvPr id="3" name="Content Placeholder 2"/>
          <p:cNvSpPr>
            <a:spLocks noGrp="1"/>
          </p:cNvSpPr>
          <p:nvPr>
            <p:ph idx="1"/>
          </p:nvPr>
        </p:nvSpPr>
        <p:spPr>
          <a:xfrm>
            <a:off x="4765492" y="273063"/>
            <a:ext cx="6813892"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Text Placeholder 3"/>
          <p:cNvSpPr>
            <a:spLocks noGrp="1"/>
          </p:cNvSpPr>
          <p:nvPr>
            <p:ph type="body" sz="half" idx="2"/>
          </p:nvPr>
        </p:nvSpPr>
        <p:spPr>
          <a:xfrm>
            <a:off x="609450" y="1435103"/>
            <a:ext cx="4010039"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en-US">
                <a:solidFill>
                  <a:prstClr val="black">
                    <a:tint val="75000"/>
                  </a:prstClr>
                </a:solidFill>
              </a:rPr>
              <a:t>4/18/2019</a:t>
            </a:r>
          </a:p>
        </p:txBody>
      </p:sp>
      <p:sp>
        <p:nvSpPr>
          <p:cNvPr id="6" name="Footer Placeholder 5"/>
          <p:cNvSpPr>
            <a:spLocks noGrp="1"/>
          </p:cNvSpPr>
          <p:nvPr>
            <p:ph type="ftr" sz="quarter" idx="11"/>
          </p:nvPr>
        </p:nvSpPr>
        <p:spPr/>
        <p:txBody>
          <a:bodyPr rtlCol="0"/>
          <a:lstStyle/>
          <a:p>
            <a:pPr rtl="0"/>
            <a:endParaRPr 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564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rtlCol="0" anchor="b"/>
          <a:lstStyle>
            <a:lvl1pPr algn="l">
              <a:defRPr sz="2000" b="1"/>
            </a:lvl1pPr>
          </a:lstStyle>
          <a:p>
            <a:pPr rtl="0"/>
            <a:r>
              <a:rPr lang="fr"/>
              <a:t>Click to edit Master title style</a:t>
            </a:r>
          </a:p>
        </p:txBody>
      </p:sp>
      <p:sp>
        <p:nvSpPr>
          <p:cNvPr id="3" name="Picture Placeholder 2"/>
          <p:cNvSpPr>
            <a:spLocks noGrp="1"/>
          </p:cNvSpPr>
          <p:nvPr>
            <p:ph type="pic" idx="1"/>
          </p:nvPr>
        </p:nvSpPr>
        <p:spPr>
          <a:xfrm>
            <a:off x="2389095" y="612775"/>
            <a:ext cx="7313295"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a:p>
        </p:txBody>
      </p:sp>
      <p:sp>
        <p:nvSpPr>
          <p:cNvPr id="4" name="Text Placeholder 3"/>
          <p:cNvSpPr>
            <a:spLocks noGrp="1"/>
          </p:cNvSpPr>
          <p:nvPr>
            <p:ph type="body" sz="half" idx="2"/>
          </p:nvPr>
        </p:nvSpPr>
        <p:spPr>
          <a:xfrm>
            <a:off x="2389095" y="5367338"/>
            <a:ext cx="7313295"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en-US">
                <a:solidFill>
                  <a:prstClr val="black">
                    <a:tint val="75000"/>
                  </a:prstClr>
                </a:solidFill>
              </a:rPr>
              <a:t>4/18/2019</a:t>
            </a:r>
          </a:p>
        </p:txBody>
      </p:sp>
      <p:sp>
        <p:nvSpPr>
          <p:cNvPr id="6" name="Footer Placeholder 5"/>
          <p:cNvSpPr>
            <a:spLocks noGrp="1"/>
          </p:cNvSpPr>
          <p:nvPr>
            <p:ph type="ftr" sz="quarter" idx="11"/>
          </p:nvPr>
        </p:nvSpPr>
        <p:spPr/>
        <p:txBody>
          <a:bodyPr rtlCol="0"/>
          <a:lstStyle/>
          <a:p>
            <a:pPr rtl="0"/>
            <a:endParaRPr 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687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0630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1"/>
            <a:ext cx="2742486" cy="5851525"/>
          </a:xfrm>
        </p:spPr>
        <p:txBody>
          <a:bodyPr vert="eaVert" rtlCol="0"/>
          <a:lstStyle/>
          <a:p>
            <a:pPr rtl="0"/>
            <a:r>
              <a:rPr lang="fr"/>
              <a:t>Click to edit Master title style</a:t>
            </a:r>
          </a:p>
        </p:txBody>
      </p:sp>
      <p:sp>
        <p:nvSpPr>
          <p:cNvPr id="3" name="Vertical Text Placeholder 2"/>
          <p:cNvSpPr>
            <a:spLocks noGrp="1"/>
          </p:cNvSpPr>
          <p:nvPr>
            <p:ph type="body" orient="vert" idx="1"/>
          </p:nvPr>
        </p:nvSpPr>
        <p:spPr>
          <a:xfrm>
            <a:off x="609441" y="274651"/>
            <a:ext cx="8024310" cy="5851525"/>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0372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13"/>
            <a:ext cx="12188825" cy="5165725"/>
          </a:xfrm>
          <a:prstGeom prst="rect">
            <a:avLst/>
          </a:prstGeom>
          <a:solidFill>
            <a:srgbClr val="003366"/>
          </a:solidFill>
          <a:ln w="9525">
            <a:noFill/>
            <a:miter lim="800000"/>
            <a:headEnd/>
            <a:tailEnd/>
          </a:ln>
        </p:spPr>
        <p:txBody>
          <a:bodyPr wrap="none" rtlCol="0" anchor="ctr"/>
          <a:lstStyle/>
          <a:p>
            <a:pPr rtl="0">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9001"/>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rtlCol="0" anchor="b"/>
          <a:lstStyle>
            <a:lvl1pPr marL="0" indent="0" algn="l">
              <a:tabLst/>
              <a:defRPr sz="2200" b="1">
                <a:solidFill>
                  <a:schemeClr val="bg1"/>
                </a:solidFill>
              </a:defRPr>
            </a:lvl1pPr>
          </a:lstStyle>
          <a:p>
            <a:pPr rtl="0"/>
            <a:r>
              <a:rPr lang="fr"/>
              <a:t>Click to edit Master title style</a:t>
            </a:r>
          </a:p>
        </p:txBody>
      </p:sp>
    </p:spTree>
    <p:extLst>
      <p:ext uri="{BB962C8B-B14F-4D97-AF65-F5344CB8AC3E}">
        <p14:creationId xmlns:p14="http://schemas.microsoft.com/office/powerpoint/2010/main" val="20114700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defRPr/>
            </a:pPr>
            <a:endParaRPr lang="en-US" dirty="0">
              <a:solidFill>
                <a:prstClr val="white"/>
              </a:solidFill>
            </a:endParaRPr>
          </a:p>
        </p:txBody>
      </p:sp>
      <p:sp>
        <p:nvSpPr>
          <p:cNvPr id="2" name="Title 1"/>
          <p:cNvSpPr>
            <a:spLocks noGrp="1"/>
          </p:cNvSpPr>
          <p:nvPr>
            <p:ph type="ctrTitle"/>
          </p:nvPr>
        </p:nvSpPr>
        <p:spPr>
          <a:xfrm>
            <a:off x="203147" y="13"/>
            <a:ext cx="11782531" cy="1219199"/>
          </a:xfrm>
        </p:spPr>
        <p:txBody>
          <a:bodyPr rtlCol="0">
            <a:normAutofit/>
          </a:bodyPr>
          <a:lstStyle>
            <a:lvl1pPr algn="l">
              <a:defRPr sz="3200" baseline="0">
                <a:solidFill>
                  <a:schemeClr val="bg1"/>
                </a:solidFill>
              </a:defRPr>
            </a:lvl1pPr>
          </a:lstStyle>
          <a:p>
            <a:pPr rtl="0"/>
            <a:r>
              <a:rPr lang="fr"/>
              <a:t>Click to edit Master title style</a:t>
            </a:r>
          </a:p>
        </p:txBody>
      </p:sp>
      <p:sp>
        <p:nvSpPr>
          <p:cNvPr id="8" name="Content Placeholder 8"/>
          <p:cNvSpPr>
            <a:spLocks noGrp="1"/>
          </p:cNvSpPr>
          <p:nvPr>
            <p:ph sz="quarter" idx="11"/>
          </p:nvPr>
        </p:nvSpPr>
        <p:spPr>
          <a:xfrm>
            <a:off x="914163" y="1676400"/>
            <a:ext cx="10969943" cy="4648200"/>
          </a:xfrm>
        </p:spPr>
        <p:txBody>
          <a:bodyPr rtlCol="0">
            <a:normAutofit/>
          </a:bodyPr>
          <a:lstStyle>
            <a:lvl1pPr>
              <a:defRPr sz="2800"/>
            </a:lvl1pPr>
            <a:lvl2pPr>
              <a:defRPr sz="2400"/>
            </a:lvl2pPr>
            <a:lvl3pPr>
              <a:defRPr sz="2000"/>
            </a:lvl3pPr>
            <a:lvl4pPr>
              <a:defRPr sz="1800"/>
            </a:lvl4pPr>
            <a:lvl5pPr>
              <a:defRPr sz="18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Slide Number Placeholder 2"/>
          <p:cNvSpPr>
            <a:spLocks noGrp="1"/>
          </p:cNvSpPr>
          <p:nvPr>
            <p:ph type="sldNum" sz="quarter" idx="12"/>
          </p:nvPr>
        </p:nvSpPr>
        <p:spPr>
          <a:xfrm>
            <a:off x="11071516" y="6356363"/>
            <a:ext cx="914162" cy="365125"/>
          </a:xfrm>
        </p:spPr>
        <p:txBody>
          <a:bodyPr rtlCol="0"/>
          <a:lstStyle>
            <a:lvl1pPr>
              <a:defRPr/>
            </a:lvl1pPr>
          </a:lstStyle>
          <a:p>
            <a:pPr rtl="0">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942234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4"/>
            <a:ext cx="10360501" cy="1470025"/>
          </a:xfrm>
        </p:spPr>
        <p:txBody>
          <a:bodyPr rtlCol="0"/>
          <a:lstStyle/>
          <a:p>
            <a:pPr rtl="0"/>
            <a:r>
              <a:rPr lang="fr"/>
              <a:t>Click to edit Master title style</a:t>
            </a:r>
          </a:p>
        </p:txBody>
      </p:sp>
      <p:sp>
        <p:nvSpPr>
          <p:cNvPr id="3" name="Subtitle 2"/>
          <p:cNvSpPr>
            <a:spLocks noGrp="1"/>
          </p:cNvSpPr>
          <p:nvPr>
            <p:ph type="subTitle" idx="1"/>
          </p:nvPr>
        </p:nvSpPr>
        <p:spPr>
          <a:xfrm>
            <a:off x="1828324" y="3886200"/>
            <a:ext cx="8532178"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
              <a:t>Click to edit Master subtitle style</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1290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2727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9"/>
            <a:ext cx="10360501" cy="1362075"/>
          </a:xfrm>
        </p:spPr>
        <p:txBody>
          <a:bodyPr rtlCol="0" anchor="t"/>
          <a:lstStyle>
            <a:lvl1pPr algn="l">
              <a:defRPr sz="4000" b="1" cap="all"/>
            </a:lvl1pPr>
          </a:lstStyle>
          <a:p>
            <a:pPr rtl="0"/>
            <a:r>
              <a:rPr lang="fr"/>
              <a:t>Click to edit Master title style</a:t>
            </a:r>
          </a:p>
        </p:txBody>
      </p:sp>
      <p:sp>
        <p:nvSpPr>
          <p:cNvPr id="3" name="Text Placeholder 2"/>
          <p:cNvSpPr>
            <a:spLocks noGrp="1"/>
          </p:cNvSpPr>
          <p:nvPr>
            <p:ph type="body" idx="1"/>
          </p:nvPr>
        </p:nvSpPr>
        <p:spPr>
          <a:xfrm>
            <a:off x="962833" y="2906713"/>
            <a:ext cx="10360501"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
              <a:t>Click to edit Master text styles</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2902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sz="half" idx="1"/>
          </p:nvPr>
        </p:nvSpPr>
        <p:spPr>
          <a:xfrm>
            <a:off x="609441" y="1600206"/>
            <a:ext cx="5383398"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half" idx="2"/>
          </p:nvPr>
        </p:nvSpPr>
        <p:spPr>
          <a:xfrm>
            <a:off x="6195986" y="1600206"/>
            <a:ext cx="5383398"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4"/>
          <p:cNvSpPr>
            <a:spLocks noGrp="1"/>
          </p:cNvSpPr>
          <p:nvPr>
            <p:ph type="dt" sz="half" idx="10"/>
          </p:nvPr>
        </p:nvSpPr>
        <p:spPr/>
        <p:txBody>
          <a:bodyPr rtlCol="0"/>
          <a:lstStyle/>
          <a:p>
            <a:pPr rtl="0"/>
            <a:r>
              <a:rPr lang="en-US">
                <a:solidFill>
                  <a:prstClr val="black">
                    <a:tint val="75000"/>
                  </a:prstClr>
                </a:solidFill>
              </a:rPr>
              <a:t>4/18/2019</a:t>
            </a:r>
          </a:p>
        </p:txBody>
      </p:sp>
      <p:sp>
        <p:nvSpPr>
          <p:cNvPr id="6" name="Footer Placeholder 5"/>
          <p:cNvSpPr>
            <a:spLocks noGrp="1"/>
          </p:cNvSpPr>
          <p:nvPr>
            <p:ph type="ftr" sz="quarter" idx="11"/>
          </p:nvPr>
        </p:nvSpPr>
        <p:spPr/>
        <p:txBody>
          <a:bodyPr rtlCol="0"/>
          <a:lstStyle/>
          <a:p>
            <a:pPr rtl="0"/>
            <a:endParaRPr 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10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en-US"/>
              <a:t>4/18/2019</a:t>
            </a:r>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34664750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fr"/>
              <a:t>Click to edit Master title style</a:t>
            </a:r>
          </a:p>
        </p:txBody>
      </p:sp>
      <p:sp>
        <p:nvSpPr>
          <p:cNvPr id="3" name="Text Placeholder 2"/>
          <p:cNvSpPr>
            <a:spLocks noGrp="1"/>
          </p:cNvSpPr>
          <p:nvPr>
            <p:ph type="body" idx="1"/>
          </p:nvPr>
        </p:nvSpPr>
        <p:spPr>
          <a:xfrm>
            <a:off x="609441" y="1535113"/>
            <a:ext cx="5385514"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p:cNvSpPr>
            <a:spLocks noGrp="1"/>
          </p:cNvSpPr>
          <p:nvPr>
            <p:ph sz="half" idx="2"/>
          </p:nvPr>
        </p:nvSpPr>
        <p:spPr>
          <a:xfrm>
            <a:off x="609441" y="2174875"/>
            <a:ext cx="5385514"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Text Placeholder 4"/>
          <p:cNvSpPr>
            <a:spLocks noGrp="1"/>
          </p:cNvSpPr>
          <p:nvPr>
            <p:ph type="body" sz="quarter" idx="3"/>
          </p:nvPr>
        </p:nvSpPr>
        <p:spPr>
          <a:xfrm>
            <a:off x="6191754" y="1535113"/>
            <a:ext cx="5387630"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6191754" y="2174875"/>
            <a:ext cx="5387630"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7" name="Date Placeholder 6"/>
          <p:cNvSpPr>
            <a:spLocks noGrp="1"/>
          </p:cNvSpPr>
          <p:nvPr>
            <p:ph type="dt" sz="half" idx="10"/>
          </p:nvPr>
        </p:nvSpPr>
        <p:spPr/>
        <p:txBody>
          <a:bodyPr rtlCol="0"/>
          <a:lstStyle/>
          <a:p>
            <a:pPr rtl="0"/>
            <a:r>
              <a:rPr lang="en-US">
                <a:solidFill>
                  <a:prstClr val="black">
                    <a:tint val="75000"/>
                  </a:prstClr>
                </a:solidFill>
              </a:rPr>
              <a:t>4/18/2019</a:t>
            </a:r>
          </a:p>
        </p:txBody>
      </p:sp>
      <p:sp>
        <p:nvSpPr>
          <p:cNvPr id="8" name="Footer Placeholder 7"/>
          <p:cNvSpPr>
            <a:spLocks noGrp="1"/>
          </p:cNvSpPr>
          <p:nvPr>
            <p:ph type="ftr" sz="quarter" idx="11"/>
          </p:nvPr>
        </p:nvSpPr>
        <p:spPr/>
        <p:txBody>
          <a:bodyPr rtlCol="0"/>
          <a:lstStyle/>
          <a:p>
            <a:pPr rtl="0"/>
            <a:endParaRPr lang="en-US">
              <a:solidFill>
                <a:prstClr val="black">
                  <a:tint val="75000"/>
                </a:prstClr>
              </a:solidFill>
            </a:endParaRPr>
          </a:p>
        </p:txBody>
      </p:sp>
      <p:sp>
        <p:nvSpPr>
          <p:cNvPr id="9" name="Slide Number Placeholder 8"/>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9906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Date Placeholder 2"/>
          <p:cNvSpPr>
            <a:spLocks noGrp="1"/>
          </p:cNvSpPr>
          <p:nvPr>
            <p:ph type="dt" sz="half" idx="10"/>
          </p:nvPr>
        </p:nvSpPr>
        <p:spPr/>
        <p:txBody>
          <a:bodyPr rtlCol="0"/>
          <a:lstStyle/>
          <a:p>
            <a:pPr rtl="0"/>
            <a:r>
              <a:rPr lang="en-US">
                <a:solidFill>
                  <a:prstClr val="black">
                    <a:tint val="75000"/>
                  </a:prstClr>
                </a:solidFill>
              </a:rPr>
              <a:t>4/18/2019</a:t>
            </a:r>
          </a:p>
        </p:txBody>
      </p:sp>
      <p:sp>
        <p:nvSpPr>
          <p:cNvPr id="4" name="Footer Placeholder 3"/>
          <p:cNvSpPr>
            <a:spLocks noGrp="1"/>
          </p:cNvSpPr>
          <p:nvPr>
            <p:ph type="ftr" sz="quarter" idx="11"/>
          </p:nvPr>
        </p:nvSpPr>
        <p:spPr/>
        <p:txBody>
          <a:bodyPr rtlCol="0"/>
          <a:lstStyle/>
          <a:p>
            <a:pPr rtl="0"/>
            <a:endParaRPr lang="en-US">
              <a:solidFill>
                <a:prstClr val="black">
                  <a:tint val="75000"/>
                </a:prstClr>
              </a:solidFill>
            </a:endParaRPr>
          </a:p>
        </p:txBody>
      </p:sp>
      <p:sp>
        <p:nvSpPr>
          <p:cNvPr id="5" name="Slide Number Placeholder 4"/>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4693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en-US">
                <a:solidFill>
                  <a:prstClr val="black">
                    <a:tint val="75000"/>
                  </a:prstClr>
                </a:solidFill>
              </a:rPr>
              <a:t>4/18/2019</a:t>
            </a:r>
          </a:p>
        </p:txBody>
      </p:sp>
      <p:sp>
        <p:nvSpPr>
          <p:cNvPr id="3" name="Footer Placeholder 2"/>
          <p:cNvSpPr>
            <a:spLocks noGrp="1"/>
          </p:cNvSpPr>
          <p:nvPr>
            <p:ph type="ftr" sz="quarter" idx="11"/>
          </p:nvPr>
        </p:nvSpPr>
        <p:spPr/>
        <p:txBody>
          <a:bodyPr rtlCol="0"/>
          <a:lstStyle/>
          <a:p>
            <a:pPr rtl="0"/>
            <a:endParaRPr lang="en-US">
              <a:solidFill>
                <a:prstClr val="black">
                  <a:tint val="75000"/>
                </a:prstClr>
              </a:solidFill>
            </a:endParaRPr>
          </a:p>
        </p:txBody>
      </p:sp>
      <p:sp>
        <p:nvSpPr>
          <p:cNvPr id="4" name="Slide Number Placeholder 3"/>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6420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7" y="273050"/>
            <a:ext cx="4010039" cy="1162050"/>
          </a:xfrm>
        </p:spPr>
        <p:txBody>
          <a:bodyPr rtlCol="0" anchor="b"/>
          <a:lstStyle>
            <a:lvl1pPr algn="l">
              <a:defRPr sz="2000" b="1"/>
            </a:lvl1pPr>
          </a:lstStyle>
          <a:p>
            <a:pPr rtl="0"/>
            <a:r>
              <a:rPr lang="fr"/>
              <a:t>Click to edit Master title style</a:t>
            </a:r>
          </a:p>
        </p:txBody>
      </p:sp>
      <p:sp>
        <p:nvSpPr>
          <p:cNvPr id="3" name="Content Placeholder 2"/>
          <p:cNvSpPr>
            <a:spLocks noGrp="1"/>
          </p:cNvSpPr>
          <p:nvPr>
            <p:ph idx="1"/>
          </p:nvPr>
        </p:nvSpPr>
        <p:spPr>
          <a:xfrm>
            <a:off x="4765492" y="273059"/>
            <a:ext cx="6813892"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Text Placeholder 3"/>
          <p:cNvSpPr>
            <a:spLocks noGrp="1"/>
          </p:cNvSpPr>
          <p:nvPr>
            <p:ph type="body" sz="half" idx="2"/>
          </p:nvPr>
        </p:nvSpPr>
        <p:spPr>
          <a:xfrm>
            <a:off x="609447" y="1435103"/>
            <a:ext cx="4010039"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en-US">
                <a:solidFill>
                  <a:prstClr val="black">
                    <a:tint val="75000"/>
                  </a:prstClr>
                </a:solidFill>
              </a:rPr>
              <a:t>4/18/2019</a:t>
            </a:r>
          </a:p>
        </p:txBody>
      </p:sp>
      <p:sp>
        <p:nvSpPr>
          <p:cNvPr id="6" name="Footer Placeholder 5"/>
          <p:cNvSpPr>
            <a:spLocks noGrp="1"/>
          </p:cNvSpPr>
          <p:nvPr>
            <p:ph type="ftr" sz="quarter" idx="11"/>
          </p:nvPr>
        </p:nvSpPr>
        <p:spPr/>
        <p:txBody>
          <a:bodyPr rtlCol="0"/>
          <a:lstStyle/>
          <a:p>
            <a:pPr rtl="0"/>
            <a:endParaRPr 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8548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rtlCol="0" anchor="b"/>
          <a:lstStyle>
            <a:lvl1pPr algn="l">
              <a:defRPr sz="2000" b="1"/>
            </a:lvl1pPr>
          </a:lstStyle>
          <a:p>
            <a:pPr rtl="0"/>
            <a:r>
              <a:rPr lang="fr"/>
              <a:t>Click to edit Master title style</a:t>
            </a:r>
          </a:p>
        </p:txBody>
      </p:sp>
      <p:sp>
        <p:nvSpPr>
          <p:cNvPr id="3" name="Picture Placeholder 2"/>
          <p:cNvSpPr>
            <a:spLocks noGrp="1"/>
          </p:cNvSpPr>
          <p:nvPr>
            <p:ph type="pic" idx="1"/>
          </p:nvPr>
        </p:nvSpPr>
        <p:spPr>
          <a:xfrm>
            <a:off x="2389095" y="612775"/>
            <a:ext cx="7313295"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a:p>
        </p:txBody>
      </p:sp>
      <p:sp>
        <p:nvSpPr>
          <p:cNvPr id="4" name="Text Placeholder 3"/>
          <p:cNvSpPr>
            <a:spLocks noGrp="1"/>
          </p:cNvSpPr>
          <p:nvPr>
            <p:ph type="body" sz="half" idx="2"/>
          </p:nvPr>
        </p:nvSpPr>
        <p:spPr>
          <a:xfrm>
            <a:off x="2389095" y="5367338"/>
            <a:ext cx="7313295"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en-US">
                <a:solidFill>
                  <a:prstClr val="black">
                    <a:tint val="75000"/>
                  </a:prstClr>
                </a:solidFill>
              </a:rPr>
              <a:t>4/18/2019</a:t>
            </a:r>
          </a:p>
        </p:txBody>
      </p:sp>
      <p:sp>
        <p:nvSpPr>
          <p:cNvPr id="6" name="Footer Placeholder 5"/>
          <p:cNvSpPr>
            <a:spLocks noGrp="1"/>
          </p:cNvSpPr>
          <p:nvPr>
            <p:ph type="ftr" sz="quarter" idx="11"/>
          </p:nvPr>
        </p:nvSpPr>
        <p:spPr/>
        <p:txBody>
          <a:bodyPr rtlCol="0"/>
          <a:lstStyle/>
          <a:p>
            <a:pPr rtl="0"/>
            <a:endParaRPr 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0142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7504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7"/>
            <a:ext cx="2742486" cy="5851525"/>
          </a:xfrm>
        </p:spPr>
        <p:txBody>
          <a:bodyPr vert="eaVert" rtlCol="0"/>
          <a:lstStyle/>
          <a:p>
            <a:pPr rtl="0"/>
            <a:r>
              <a:rPr lang="fr"/>
              <a:t>Click to edit Master title style</a:t>
            </a:r>
          </a:p>
        </p:txBody>
      </p:sp>
      <p:sp>
        <p:nvSpPr>
          <p:cNvPr id="3" name="Vertical Text Placeholder 2"/>
          <p:cNvSpPr>
            <a:spLocks noGrp="1"/>
          </p:cNvSpPr>
          <p:nvPr>
            <p:ph type="body" orient="vert" idx="1"/>
          </p:nvPr>
        </p:nvSpPr>
        <p:spPr>
          <a:xfrm>
            <a:off x="609441" y="274647"/>
            <a:ext cx="8024310" cy="5851525"/>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4534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9"/>
            <a:ext cx="12188825" cy="5165725"/>
          </a:xfrm>
          <a:prstGeom prst="rect">
            <a:avLst/>
          </a:prstGeom>
          <a:solidFill>
            <a:srgbClr val="003366"/>
          </a:solidFill>
          <a:ln w="9525">
            <a:noFill/>
            <a:miter lim="800000"/>
            <a:headEnd/>
            <a:tailEnd/>
          </a:ln>
        </p:spPr>
        <p:txBody>
          <a:bodyPr wrap="none" rtlCol="0" anchor="ctr"/>
          <a:lstStyle/>
          <a:p>
            <a:pPr rtl="0">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8997"/>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rtlCol="0" anchor="b"/>
          <a:lstStyle>
            <a:lvl1pPr marL="0" indent="0" algn="l">
              <a:tabLst/>
              <a:defRPr sz="2200" b="1">
                <a:solidFill>
                  <a:schemeClr val="bg1"/>
                </a:solidFill>
              </a:defRPr>
            </a:lvl1pPr>
          </a:lstStyle>
          <a:p>
            <a:pPr rtl="0"/>
            <a:r>
              <a:rPr lang="fr"/>
              <a:t>Click to edit Master title style</a:t>
            </a:r>
          </a:p>
        </p:txBody>
      </p:sp>
    </p:spTree>
    <p:extLst>
      <p:ext uri="{BB962C8B-B14F-4D97-AF65-F5344CB8AC3E}">
        <p14:creationId xmlns:p14="http://schemas.microsoft.com/office/powerpoint/2010/main" val="17943497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rtlCol="0"/>
          <a:lstStyle/>
          <a:p>
            <a:pPr rtl="0"/>
            <a:r>
              <a:rPr lang="fr"/>
              <a:t>Click to edit Master title style</a:t>
            </a:r>
          </a:p>
        </p:txBody>
      </p:sp>
      <p:sp>
        <p:nvSpPr>
          <p:cNvPr id="3" name="Subtitle 2"/>
          <p:cNvSpPr>
            <a:spLocks noGrp="1"/>
          </p:cNvSpPr>
          <p:nvPr>
            <p:ph type="subTitle" idx="1"/>
          </p:nvPr>
        </p:nvSpPr>
        <p:spPr>
          <a:xfrm>
            <a:off x="1828324" y="3886200"/>
            <a:ext cx="8532178"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
              <a:t>Click to edit Master subtitle style</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2270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4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65" y="273050"/>
            <a:ext cx="4010039" cy="1162050"/>
          </a:xfrm>
        </p:spPr>
        <p:txBody>
          <a:bodyPr rtlCol="0" anchor="b"/>
          <a:lstStyle>
            <a:lvl1pPr algn="l">
              <a:defRPr sz="2000" b="1"/>
            </a:lvl1pPr>
          </a:lstStyle>
          <a:p>
            <a:pPr rtl="0"/>
            <a:r>
              <a:rPr lang="fr"/>
              <a:t>Click to edit Master title style</a:t>
            </a:r>
          </a:p>
        </p:txBody>
      </p:sp>
      <p:sp>
        <p:nvSpPr>
          <p:cNvPr id="3" name="Content Placeholder 2"/>
          <p:cNvSpPr>
            <a:spLocks noGrp="1"/>
          </p:cNvSpPr>
          <p:nvPr>
            <p:ph idx="1"/>
          </p:nvPr>
        </p:nvSpPr>
        <p:spPr>
          <a:xfrm>
            <a:off x="4765510" y="273078"/>
            <a:ext cx="6813893" cy="5853113"/>
          </a:xfrm>
        </p:spPr>
        <p:txBody>
          <a:bodyPr rtlCol="0"/>
          <a:lstStyle>
            <a:lvl1pPr>
              <a:defRPr sz="3201"/>
            </a:lvl1pPr>
            <a:lvl2pPr>
              <a:defRPr sz="2801"/>
            </a:lvl2pPr>
            <a:lvl3pPr>
              <a:defRPr sz="2399"/>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Text Placeholder 3"/>
          <p:cNvSpPr>
            <a:spLocks noGrp="1"/>
          </p:cNvSpPr>
          <p:nvPr>
            <p:ph type="body" sz="half" idx="2"/>
          </p:nvPr>
        </p:nvSpPr>
        <p:spPr>
          <a:xfrm>
            <a:off x="609465" y="1435103"/>
            <a:ext cx="4010039" cy="4691063"/>
          </a:xfrm>
        </p:spPr>
        <p:txBody>
          <a:bodyPr rtlCol="0"/>
          <a:lstStyle>
            <a:lvl1pPr marL="0" indent="0">
              <a:buNone/>
              <a:defRPr sz="1400"/>
            </a:lvl1pPr>
            <a:lvl2pPr marL="457215" indent="0">
              <a:buNone/>
              <a:defRPr sz="1200"/>
            </a:lvl2pPr>
            <a:lvl3pPr marL="914430" indent="0">
              <a:buNone/>
              <a:defRPr sz="1000"/>
            </a:lvl3pPr>
            <a:lvl4pPr marL="1371645" indent="0">
              <a:buNone/>
              <a:defRPr sz="900"/>
            </a:lvl4pPr>
            <a:lvl5pPr marL="1828861" indent="0">
              <a:buNone/>
              <a:defRPr sz="900"/>
            </a:lvl5pPr>
            <a:lvl6pPr marL="2286076" indent="0">
              <a:buNone/>
              <a:defRPr sz="900"/>
            </a:lvl6pPr>
            <a:lvl7pPr marL="2743291" indent="0">
              <a:buNone/>
              <a:defRPr sz="900"/>
            </a:lvl7pPr>
            <a:lvl8pPr marL="3200506" indent="0">
              <a:buNone/>
              <a:defRPr sz="900"/>
            </a:lvl8pPr>
            <a:lvl9pPr marL="3657721"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en-US"/>
              <a:t>4/18/2019</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29735907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rtlCol="0" anchor="t"/>
          <a:lstStyle>
            <a:lvl1pPr algn="l">
              <a:defRPr sz="4000" b="1" cap="all"/>
            </a:lvl1pPr>
          </a:lstStyle>
          <a:p>
            <a:pPr rtl="0"/>
            <a:r>
              <a:rPr lang="fr"/>
              <a:t>Click to edit Master title style</a:t>
            </a:r>
          </a:p>
        </p:txBody>
      </p:sp>
      <p:sp>
        <p:nvSpPr>
          <p:cNvPr id="3" name="Text Placeholder 2"/>
          <p:cNvSpPr>
            <a:spLocks noGrp="1"/>
          </p:cNvSpPr>
          <p:nvPr>
            <p:ph type="body" idx="1"/>
          </p:nvPr>
        </p:nvSpPr>
        <p:spPr>
          <a:xfrm>
            <a:off x="962833" y="2906713"/>
            <a:ext cx="10360501"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
              <a:t>Click to edit Master text styles</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6451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sz="half" idx="1"/>
          </p:nvPr>
        </p:nvSpPr>
        <p:spPr>
          <a:xfrm>
            <a:off x="609441" y="1600201"/>
            <a:ext cx="5383398"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half" idx="2"/>
          </p:nvPr>
        </p:nvSpPr>
        <p:spPr>
          <a:xfrm>
            <a:off x="6195986" y="1600201"/>
            <a:ext cx="5383398"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4"/>
          <p:cNvSpPr>
            <a:spLocks noGrp="1"/>
          </p:cNvSpPr>
          <p:nvPr>
            <p:ph type="dt" sz="half" idx="10"/>
          </p:nvPr>
        </p:nvSpPr>
        <p:spPr/>
        <p:txBody>
          <a:bodyPr rtlCol="0"/>
          <a:lstStyle/>
          <a:p>
            <a:pPr rtl="0"/>
            <a:r>
              <a:rPr lang="en-US">
                <a:solidFill>
                  <a:prstClr val="black">
                    <a:tint val="75000"/>
                  </a:prstClr>
                </a:solidFill>
              </a:rPr>
              <a:t>4/18/2019</a:t>
            </a:r>
          </a:p>
        </p:txBody>
      </p:sp>
      <p:sp>
        <p:nvSpPr>
          <p:cNvPr id="6" name="Footer Placeholder 5"/>
          <p:cNvSpPr>
            <a:spLocks noGrp="1"/>
          </p:cNvSpPr>
          <p:nvPr>
            <p:ph type="ftr" sz="quarter" idx="11"/>
          </p:nvPr>
        </p:nvSpPr>
        <p:spPr/>
        <p:txBody>
          <a:bodyPr rtlCol="0"/>
          <a:lstStyle/>
          <a:p>
            <a:pPr rtl="0"/>
            <a:endParaRPr 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8922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fr"/>
              <a:t>Click to edit Master title style</a:t>
            </a:r>
          </a:p>
        </p:txBody>
      </p:sp>
      <p:sp>
        <p:nvSpPr>
          <p:cNvPr id="3" name="Text Placeholder 2"/>
          <p:cNvSpPr>
            <a:spLocks noGrp="1"/>
          </p:cNvSpPr>
          <p:nvPr>
            <p:ph type="body" idx="1"/>
          </p:nvPr>
        </p:nvSpPr>
        <p:spPr>
          <a:xfrm>
            <a:off x="609441" y="1535113"/>
            <a:ext cx="5385514"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p:cNvSpPr>
            <a:spLocks noGrp="1"/>
          </p:cNvSpPr>
          <p:nvPr>
            <p:ph sz="half" idx="2"/>
          </p:nvPr>
        </p:nvSpPr>
        <p:spPr>
          <a:xfrm>
            <a:off x="609441" y="2174875"/>
            <a:ext cx="5385514"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Text Placeholder 4"/>
          <p:cNvSpPr>
            <a:spLocks noGrp="1"/>
          </p:cNvSpPr>
          <p:nvPr>
            <p:ph type="body" sz="quarter" idx="3"/>
          </p:nvPr>
        </p:nvSpPr>
        <p:spPr>
          <a:xfrm>
            <a:off x="6191754" y="1535113"/>
            <a:ext cx="5387630"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6191754" y="2174875"/>
            <a:ext cx="5387630"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7" name="Date Placeholder 6"/>
          <p:cNvSpPr>
            <a:spLocks noGrp="1"/>
          </p:cNvSpPr>
          <p:nvPr>
            <p:ph type="dt" sz="half" idx="10"/>
          </p:nvPr>
        </p:nvSpPr>
        <p:spPr/>
        <p:txBody>
          <a:bodyPr rtlCol="0"/>
          <a:lstStyle/>
          <a:p>
            <a:pPr rtl="0"/>
            <a:r>
              <a:rPr lang="en-US">
                <a:solidFill>
                  <a:prstClr val="black">
                    <a:tint val="75000"/>
                  </a:prstClr>
                </a:solidFill>
              </a:rPr>
              <a:t>4/18/2019</a:t>
            </a:r>
          </a:p>
        </p:txBody>
      </p:sp>
      <p:sp>
        <p:nvSpPr>
          <p:cNvPr id="8" name="Footer Placeholder 7"/>
          <p:cNvSpPr>
            <a:spLocks noGrp="1"/>
          </p:cNvSpPr>
          <p:nvPr>
            <p:ph type="ftr" sz="quarter" idx="11"/>
          </p:nvPr>
        </p:nvSpPr>
        <p:spPr/>
        <p:txBody>
          <a:bodyPr rtlCol="0"/>
          <a:lstStyle/>
          <a:p>
            <a:pPr rtl="0"/>
            <a:endParaRPr lang="en-US">
              <a:solidFill>
                <a:prstClr val="black">
                  <a:tint val="75000"/>
                </a:prstClr>
              </a:solidFill>
            </a:endParaRPr>
          </a:p>
        </p:txBody>
      </p:sp>
      <p:sp>
        <p:nvSpPr>
          <p:cNvPr id="9" name="Slide Number Placeholder 8"/>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107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Date Placeholder 2"/>
          <p:cNvSpPr>
            <a:spLocks noGrp="1"/>
          </p:cNvSpPr>
          <p:nvPr>
            <p:ph type="dt" sz="half" idx="10"/>
          </p:nvPr>
        </p:nvSpPr>
        <p:spPr/>
        <p:txBody>
          <a:bodyPr rtlCol="0"/>
          <a:lstStyle/>
          <a:p>
            <a:pPr rtl="0"/>
            <a:r>
              <a:rPr lang="en-US">
                <a:solidFill>
                  <a:prstClr val="black">
                    <a:tint val="75000"/>
                  </a:prstClr>
                </a:solidFill>
              </a:rPr>
              <a:t>4/18/2019</a:t>
            </a:r>
          </a:p>
        </p:txBody>
      </p:sp>
      <p:sp>
        <p:nvSpPr>
          <p:cNvPr id="4" name="Footer Placeholder 3"/>
          <p:cNvSpPr>
            <a:spLocks noGrp="1"/>
          </p:cNvSpPr>
          <p:nvPr>
            <p:ph type="ftr" sz="quarter" idx="11"/>
          </p:nvPr>
        </p:nvSpPr>
        <p:spPr/>
        <p:txBody>
          <a:bodyPr rtlCol="0"/>
          <a:lstStyle/>
          <a:p>
            <a:pPr rtl="0"/>
            <a:endParaRPr lang="en-US">
              <a:solidFill>
                <a:prstClr val="black">
                  <a:tint val="75000"/>
                </a:prstClr>
              </a:solidFill>
            </a:endParaRPr>
          </a:p>
        </p:txBody>
      </p:sp>
      <p:sp>
        <p:nvSpPr>
          <p:cNvPr id="5" name="Slide Number Placeholder 4"/>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894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en-US">
                <a:solidFill>
                  <a:prstClr val="black">
                    <a:tint val="75000"/>
                  </a:prstClr>
                </a:solidFill>
              </a:rPr>
              <a:t>4/18/2019</a:t>
            </a:r>
          </a:p>
        </p:txBody>
      </p:sp>
      <p:sp>
        <p:nvSpPr>
          <p:cNvPr id="3" name="Footer Placeholder 2"/>
          <p:cNvSpPr>
            <a:spLocks noGrp="1"/>
          </p:cNvSpPr>
          <p:nvPr>
            <p:ph type="ftr" sz="quarter" idx="11"/>
          </p:nvPr>
        </p:nvSpPr>
        <p:spPr/>
        <p:txBody>
          <a:bodyPr rtlCol="0"/>
          <a:lstStyle/>
          <a:p>
            <a:pPr rtl="0"/>
            <a:endParaRPr lang="en-US">
              <a:solidFill>
                <a:prstClr val="black">
                  <a:tint val="75000"/>
                </a:prstClr>
              </a:solidFill>
            </a:endParaRPr>
          </a:p>
        </p:txBody>
      </p:sp>
      <p:sp>
        <p:nvSpPr>
          <p:cNvPr id="4" name="Slide Number Placeholder 3"/>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513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rtlCol="0" anchor="b"/>
          <a:lstStyle>
            <a:lvl1pPr algn="l">
              <a:defRPr sz="2000" b="1"/>
            </a:lvl1pPr>
          </a:lstStyle>
          <a:p>
            <a:pPr rtl="0"/>
            <a:r>
              <a:rPr lang="fr"/>
              <a:t>Click to edit Master title style</a:t>
            </a:r>
          </a:p>
        </p:txBody>
      </p:sp>
      <p:sp>
        <p:nvSpPr>
          <p:cNvPr id="3" name="Content Placeholder 2"/>
          <p:cNvSpPr>
            <a:spLocks noGrp="1"/>
          </p:cNvSpPr>
          <p:nvPr>
            <p:ph idx="1"/>
          </p:nvPr>
        </p:nvSpPr>
        <p:spPr>
          <a:xfrm>
            <a:off x="4765492" y="273051"/>
            <a:ext cx="6813892"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Text Placeholder 3"/>
          <p:cNvSpPr>
            <a:spLocks noGrp="1"/>
          </p:cNvSpPr>
          <p:nvPr>
            <p:ph type="body" sz="half" idx="2"/>
          </p:nvPr>
        </p:nvSpPr>
        <p:spPr>
          <a:xfrm>
            <a:off x="609442" y="1435101"/>
            <a:ext cx="4010039"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en-US">
                <a:solidFill>
                  <a:prstClr val="black">
                    <a:tint val="75000"/>
                  </a:prstClr>
                </a:solidFill>
              </a:rPr>
              <a:t>4/18/2019</a:t>
            </a:r>
          </a:p>
        </p:txBody>
      </p:sp>
      <p:sp>
        <p:nvSpPr>
          <p:cNvPr id="6" name="Footer Placeholder 5"/>
          <p:cNvSpPr>
            <a:spLocks noGrp="1"/>
          </p:cNvSpPr>
          <p:nvPr>
            <p:ph type="ftr" sz="quarter" idx="11"/>
          </p:nvPr>
        </p:nvSpPr>
        <p:spPr/>
        <p:txBody>
          <a:bodyPr rtlCol="0"/>
          <a:lstStyle/>
          <a:p>
            <a:pPr rtl="0"/>
            <a:endParaRPr 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3278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rtlCol="0" anchor="b"/>
          <a:lstStyle>
            <a:lvl1pPr algn="l">
              <a:defRPr sz="2000" b="1"/>
            </a:lvl1pPr>
          </a:lstStyle>
          <a:p>
            <a:pPr rtl="0"/>
            <a:r>
              <a:rPr lang="fr"/>
              <a:t>Click to edit Master title style</a:t>
            </a:r>
          </a:p>
        </p:txBody>
      </p:sp>
      <p:sp>
        <p:nvSpPr>
          <p:cNvPr id="3" name="Picture Placeholder 2"/>
          <p:cNvSpPr>
            <a:spLocks noGrp="1"/>
          </p:cNvSpPr>
          <p:nvPr>
            <p:ph type="pic" idx="1"/>
          </p:nvPr>
        </p:nvSpPr>
        <p:spPr>
          <a:xfrm>
            <a:off x="2389095" y="612775"/>
            <a:ext cx="7313295"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a:p>
        </p:txBody>
      </p:sp>
      <p:sp>
        <p:nvSpPr>
          <p:cNvPr id="4" name="Text Placeholder 3"/>
          <p:cNvSpPr>
            <a:spLocks noGrp="1"/>
          </p:cNvSpPr>
          <p:nvPr>
            <p:ph type="body" sz="half" idx="2"/>
          </p:nvPr>
        </p:nvSpPr>
        <p:spPr>
          <a:xfrm>
            <a:off x="2389095" y="5367338"/>
            <a:ext cx="7313295"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en-US">
                <a:solidFill>
                  <a:prstClr val="black">
                    <a:tint val="75000"/>
                  </a:prstClr>
                </a:solidFill>
              </a:rPr>
              <a:t>4/18/2019</a:t>
            </a:r>
          </a:p>
        </p:txBody>
      </p:sp>
      <p:sp>
        <p:nvSpPr>
          <p:cNvPr id="6" name="Footer Placeholder 5"/>
          <p:cNvSpPr>
            <a:spLocks noGrp="1"/>
          </p:cNvSpPr>
          <p:nvPr>
            <p:ph type="ftr" sz="quarter" idx="11"/>
          </p:nvPr>
        </p:nvSpPr>
        <p:spPr/>
        <p:txBody>
          <a:bodyPr rtlCol="0"/>
          <a:lstStyle/>
          <a:p>
            <a:pPr rtl="0"/>
            <a:endParaRPr 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9170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7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rtlCol="0"/>
          <a:lstStyle/>
          <a:p>
            <a:pPr rtl="0"/>
            <a:r>
              <a:rPr lang="fr"/>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1420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1"/>
            <a:ext cx="12188825" cy="5165725"/>
          </a:xfrm>
          <a:prstGeom prst="rect">
            <a:avLst/>
          </a:prstGeom>
          <a:solidFill>
            <a:srgbClr val="003366"/>
          </a:solidFill>
          <a:ln w="9525">
            <a:noFill/>
            <a:miter lim="800000"/>
            <a:headEnd/>
            <a:tailEnd/>
          </a:ln>
        </p:spPr>
        <p:txBody>
          <a:bodyPr wrap="none" rtlCol="0" anchor="ctr"/>
          <a:lstStyle/>
          <a:p>
            <a:pPr rtl="0">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8989"/>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rtlCol="0" anchor="b"/>
          <a:lstStyle>
            <a:lvl1pPr marL="0" indent="0" algn="l">
              <a:tabLst/>
              <a:defRPr sz="2200" b="1">
                <a:solidFill>
                  <a:schemeClr val="bg1"/>
                </a:solidFill>
              </a:defRPr>
            </a:lvl1pPr>
          </a:lstStyle>
          <a:p>
            <a:pPr rtl="0"/>
            <a:r>
              <a:rPr lang="fr"/>
              <a:t>Click to edit Master title style</a:t>
            </a:r>
          </a:p>
        </p:txBody>
      </p:sp>
    </p:spTree>
    <p:extLst>
      <p:ext uri="{BB962C8B-B14F-4D97-AF65-F5344CB8AC3E}">
        <p14:creationId xmlns:p14="http://schemas.microsoft.com/office/powerpoint/2010/main" val="336271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rtlCol="0" anchor="b"/>
          <a:lstStyle>
            <a:lvl1pPr algn="l">
              <a:defRPr sz="2000" b="1"/>
            </a:lvl1pPr>
          </a:lstStyle>
          <a:p>
            <a:pPr rtl="0"/>
            <a:r>
              <a:rPr lang="fr"/>
              <a:t>Click to edit Master title style</a:t>
            </a:r>
          </a:p>
        </p:txBody>
      </p:sp>
      <p:sp>
        <p:nvSpPr>
          <p:cNvPr id="3" name="Picture Placeholder 2"/>
          <p:cNvSpPr>
            <a:spLocks noGrp="1"/>
          </p:cNvSpPr>
          <p:nvPr>
            <p:ph type="pic" idx="1"/>
          </p:nvPr>
        </p:nvSpPr>
        <p:spPr>
          <a:xfrm>
            <a:off x="2389095" y="612775"/>
            <a:ext cx="7313295" cy="4114800"/>
          </a:xfrm>
        </p:spPr>
        <p:txBody>
          <a:bodyPr rtlCol="0"/>
          <a:lstStyle>
            <a:lvl1pPr marL="0" indent="0">
              <a:buNone/>
              <a:defRPr sz="3201"/>
            </a:lvl1pPr>
            <a:lvl2pPr marL="457215" indent="0">
              <a:buNone/>
              <a:defRPr sz="2801"/>
            </a:lvl2pPr>
            <a:lvl3pPr marL="914430" indent="0">
              <a:buNone/>
              <a:defRPr sz="2399"/>
            </a:lvl3pPr>
            <a:lvl4pPr marL="1371645" indent="0">
              <a:buNone/>
              <a:defRPr sz="2000"/>
            </a:lvl4pPr>
            <a:lvl5pPr marL="1828861" indent="0">
              <a:buNone/>
              <a:defRPr sz="2000"/>
            </a:lvl5pPr>
            <a:lvl6pPr marL="2286076" indent="0">
              <a:buNone/>
              <a:defRPr sz="2000"/>
            </a:lvl6pPr>
            <a:lvl7pPr marL="2743291" indent="0">
              <a:buNone/>
              <a:defRPr sz="2000"/>
            </a:lvl7pPr>
            <a:lvl8pPr marL="3200506" indent="0">
              <a:buNone/>
              <a:defRPr sz="2000"/>
            </a:lvl8pPr>
            <a:lvl9pPr marL="3657721" indent="0">
              <a:buNone/>
              <a:defRPr sz="2000"/>
            </a:lvl9pPr>
          </a:lstStyle>
          <a:p>
            <a:pPr rtl="0"/>
            <a:r>
              <a:rPr lang="fr"/>
              <a:t>Click icon to add picture</a:t>
            </a:r>
          </a:p>
        </p:txBody>
      </p:sp>
      <p:sp>
        <p:nvSpPr>
          <p:cNvPr id="4" name="Text Placeholder 3"/>
          <p:cNvSpPr>
            <a:spLocks noGrp="1"/>
          </p:cNvSpPr>
          <p:nvPr>
            <p:ph type="body" sz="half" idx="2"/>
          </p:nvPr>
        </p:nvSpPr>
        <p:spPr>
          <a:xfrm>
            <a:off x="2389095" y="5367339"/>
            <a:ext cx="7313295" cy="804862"/>
          </a:xfrm>
        </p:spPr>
        <p:txBody>
          <a:bodyPr rtlCol="0"/>
          <a:lstStyle>
            <a:lvl1pPr marL="0" indent="0">
              <a:buNone/>
              <a:defRPr sz="1400"/>
            </a:lvl1pPr>
            <a:lvl2pPr marL="457215" indent="0">
              <a:buNone/>
              <a:defRPr sz="1200"/>
            </a:lvl2pPr>
            <a:lvl3pPr marL="914430" indent="0">
              <a:buNone/>
              <a:defRPr sz="1000"/>
            </a:lvl3pPr>
            <a:lvl4pPr marL="1371645" indent="0">
              <a:buNone/>
              <a:defRPr sz="900"/>
            </a:lvl4pPr>
            <a:lvl5pPr marL="1828861" indent="0">
              <a:buNone/>
              <a:defRPr sz="900"/>
            </a:lvl5pPr>
            <a:lvl6pPr marL="2286076" indent="0">
              <a:buNone/>
              <a:defRPr sz="900"/>
            </a:lvl6pPr>
            <a:lvl7pPr marL="2743291" indent="0">
              <a:buNone/>
              <a:defRPr sz="900"/>
            </a:lvl7pPr>
            <a:lvl8pPr marL="3200506" indent="0">
              <a:buNone/>
              <a:defRPr sz="900"/>
            </a:lvl8pPr>
            <a:lvl9pPr marL="3657721"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en-US"/>
              <a:t>4/18/2019</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5098938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defRPr/>
            </a:pPr>
            <a:endParaRPr lang="en-US" dirty="0">
              <a:solidFill>
                <a:prstClr val="white"/>
              </a:solidFill>
            </a:endParaRPr>
          </a:p>
        </p:txBody>
      </p:sp>
      <p:sp>
        <p:nvSpPr>
          <p:cNvPr id="2" name="Title 1"/>
          <p:cNvSpPr>
            <a:spLocks noGrp="1"/>
          </p:cNvSpPr>
          <p:nvPr>
            <p:ph type="ctrTitle"/>
          </p:nvPr>
        </p:nvSpPr>
        <p:spPr>
          <a:xfrm>
            <a:off x="203147" y="1"/>
            <a:ext cx="11782531" cy="1219199"/>
          </a:xfrm>
        </p:spPr>
        <p:txBody>
          <a:bodyPr rtlCol="0">
            <a:normAutofit/>
          </a:bodyPr>
          <a:lstStyle>
            <a:lvl1pPr algn="l">
              <a:defRPr sz="3200" baseline="0">
                <a:solidFill>
                  <a:schemeClr val="bg1"/>
                </a:solidFill>
              </a:defRPr>
            </a:lvl1pPr>
          </a:lstStyle>
          <a:p>
            <a:pPr rtl="0"/>
            <a:r>
              <a:rPr lang="fr"/>
              <a:t>Click to edit Master title style</a:t>
            </a:r>
          </a:p>
        </p:txBody>
      </p:sp>
      <p:sp>
        <p:nvSpPr>
          <p:cNvPr id="8" name="Content Placeholder 8"/>
          <p:cNvSpPr>
            <a:spLocks noGrp="1"/>
          </p:cNvSpPr>
          <p:nvPr>
            <p:ph sz="quarter" idx="11"/>
          </p:nvPr>
        </p:nvSpPr>
        <p:spPr>
          <a:xfrm>
            <a:off x="914162" y="1676400"/>
            <a:ext cx="10969943" cy="4648200"/>
          </a:xfrm>
        </p:spPr>
        <p:txBody>
          <a:bodyPr rtlCol="0">
            <a:normAutofit/>
          </a:bodyPr>
          <a:lstStyle>
            <a:lvl1pPr>
              <a:defRPr sz="2800"/>
            </a:lvl1pPr>
            <a:lvl2pPr>
              <a:defRPr sz="2400"/>
            </a:lvl2pPr>
            <a:lvl3pPr>
              <a:defRPr sz="2000"/>
            </a:lvl3pPr>
            <a:lvl4pPr>
              <a:defRPr sz="1800"/>
            </a:lvl4pPr>
            <a:lvl5pPr>
              <a:defRPr sz="18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Slide Number Placeholder 2"/>
          <p:cNvSpPr>
            <a:spLocks noGrp="1"/>
          </p:cNvSpPr>
          <p:nvPr>
            <p:ph type="sldNum" sz="quarter" idx="12"/>
          </p:nvPr>
        </p:nvSpPr>
        <p:spPr>
          <a:xfrm>
            <a:off x="11071516" y="6356351"/>
            <a:ext cx="914162" cy="365125"/>
          </a:xfrm>
        </p:spPr>
        <p:txBody>
          <a:bodyPr rtlCol="0"/>
          <a:lstStyle>
            <a:lvl1pPr>
              <a:defRPr/>
            </a:lvl1pPr>
          </a:lstStyle>
          <a:p>
            <a:pPr rtl="0">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944192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59"/>
            <a:ext cx="10360501" cy="1470025"/>
          </a:xfrm>
        </p:spPr>
        <p:txBody>
          <a:bodyPr rtlCol="0"/>
          <a:lstStyle/>
          <a:p>
            <a:pPr rtl="0"/>
            <a:r>
              <a:rPr lang="fr"/>
              <a:t>Click to edit Master title style</a:t>
            </a:r>
          </a:p>
        </p:txBody>
      </p:sp>
      <p:sp>
        <p:nvSpPr>
          <p:cNvPr id="3" name="Subtitle 2"/>
          <p:cNvSpPr>
            <a:spLocks noGrp="1"/>
          </p:cNvSpPr>
          <p:nvPr>
            <p:ph type="subTitle" idx="1"/>
          </p:nvPr>
        </p:nvSpPr>
        <p:spPr>
          <a:xfrm>
            <a:off x="1828324" y="3886200"/>
            <a:ext cx="8532178" cy="1752600"/>
          </a:xfrm>
        </p:spPr>
        <p:txBody>
          <a:bodyPr rtlCol="0"/>
          <a:lstStyle>
            <a:lvl1pPr marL="0" indent="0" algn="ctr">
              <a:buNone/>
              <a:defRPr>
                <a:solidFill>
                  <a:schemeClr val="tx1">
                    <a:tint val="75000"/>
                  </a:schemeClr>
                </a:solidFill>
              </a:defRPr>
            </a:lvl1pPr>
            <a:lvl2pPr marL="457215" indent="0" algn="ctr">
              <a:buNone/>
              <a:defRPr>
                <a:solidFill>
                  <a:schemeClr val="tx1">
                    <a:tint val="75000"/>
                  </a:schemeClr>
                </a:solidFill>
              </a:defRPr>
            </a:lvl2pPr>
            <a:lvl3pPr marL="914430" indent="0" algn="ctr">
              <a:buNone/>
              <a:defRPr>
                <a:solidFill>
                  <a:schemeClr val="tx1">
                    <a:tint val="75000"/>
                  </a:schemeClr>
                </a:solidFill>
              </a:defRPr>
            </a:lvl3pPr>
            <a:lvl4pPr marL="1371645" indent="0" algn="ctr">
              <a:buNone/>
              <a:defRPr>
                <a:solidFill>
                  <a:schemeClr val="tx1">
                    <a:tint val="75000"/>
                  </a:schemeClr>
                </a:solidFill>
              </a:defRPr>
            </a:lvl4pPr>
            <a:lvl5pPr marL="1828861" indent="0" algn="ctr">
              <a:buNone/>
              <a:defRPr>
                <a:solidFill>
                  <a:schemeClr val="tx1">
                    <a:tint val="75000"/>
                  </a:schemeClr>
                </a:solidFill>
              </a:defRPr>
            </a:lvl5pPr>
            <a:lvl6pPr marL="2286076" indent="0" algn="ctr">
              <a:buNone/>
              <a:defRPr>
                <a:solidFill>
                  <a:schemeClr val="tx1">
                    <a:tint val="75000"/>
                  </a:schemeClr>
                </a:solidFill>
              </a:defRPr>
            </a:lvl6pPr>
            <a:lvl7pPr marL="2743291" indent="0" algn="ctr">
              <a:buNone/>
              <a:defRPr>
                <a:solidFill>
                  <a:schemeClr val="tx1">
                    <a:tint val="75000"/>
                  </a:schemeClr>
                </a:solidFill>
              </a:defRPr>
            </a:lvl7pPr>
            <a:lvl8pPr marL="3200506" indent="0" algn="ctr">
              <a:buNone/>
              <a:defRPr>
                <a:solidFill>
                  <a:schemeClr val="tx1">
                    <a:tint val="75000"/>
                  </a:schemeClr>
                </a:solidFill>
              </a:defRPr>
            </a:lvl8pPr>
            <a:lvl9pPr marL="3657721" indent="0" algn="ctr">
              <a:buNone/>
              <a:defRPr>
                <a:solidFill>
                  <a:schemeClr val="tx1">
                    <a:tint val="75000"/>
                  </a:schemeClr>
                </a:solidFill>
              </a:defRPr>
            </a:lvl9pPr>
          </a:lstStyle>
          <a:p>
            <a:pPr rtl="0"/>
            <a:r>
              <a:rPr lang="fr"/>
              <a:t>Click to edit Master subtitle style</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3870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4612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33"/>
            <a:ext cx="10360501" cy="1362075"/>
          </a:xfrm>
        </p:spPr>
        <p:txBody>
          <a:bodyPr rtlCol="0" anchor="t"/>
          <a:lstStyle>
            <a:lvl1pPr algn="l">
              <a:defRPr sz="4000" b="1" cap="all"/>
            </a:lvl1pPr>
          </a:lstStyle>
          <a:p>
            <a:pPr rtl="0"/>
            <a:r>
              <a:rPr lang="fr"/>
              <a:t>Click to edit Master title style</a:t>
            </a:r>
          </a:p>
        </p:txBody>
      </p:sp>
      <p:sp>
        <p:nvSpPr>
          <p:cNvPr id="3" name="Text Placeholder 2"/>
          <p:cNvSpPr>
            <a:spLocks noGrp="1"/>
          </p:cNvSpPr>
          <p:nvPr>
            <p:ph type="body" idx="1"/>
          </p:nvPr>
        </p:nvSpPr>
        <p:spPr>
          <a:xfrm>
            <a:off x="962833" y="2906722"/>
            <a:ext cx="10360501" cy="1500187"/>
          </a:xfrm>
        </p:spPr>
        <p:txBody>
          <a:bodyPr rtlCol="0" anchor="b"/>
          <a:lstStyle>
            <a:lvl1pPr marL="0" indent="0">
              <a:buNone/>
              <a:defRPr sz="2000">
                <a:solidFill>
                  <a:schemeClr val="tx1">
                    <a:tint val="75000"/>
                  </a:schemeClr>
                </a:solidFill>
              </a:defRPr>
            </a:lvl1pPr>
            <a:lvl2pPr marL="457215" indent="0">
              <a:buNone/>
              <a:defRPr sz="1800">
                <a:solidFill>
                  <a:schemeClr val="tx1">
                    <a:tint val="75000"/>
                  </a:schemeClr>
                </a:solidFill>
              </a:defRPr>
            </a:lvl2pPr>
            <a:lvl3pPr marL="914430" indent="0">
              <a:buNone/>
              <a:defRPr sz="1600">
                <a:solidFill>
                  <a:schemeClr val="tx1">
                    <a:tint val="75000"/>
                  </a:schemeClr>
                </a:solidFill>
              </a:defRPr>
            </a:lvl3pPr>
            <a:lvl4pPr marL="1371645" indent="0">
              <a:buNone/>
              <a:defRPr sz="1400">
                <a:solidFill>
                  <a:schemeClr val="tx1">
                    <a:tint val="75000"/>
                  </a:schemeClr>
                </a:solidFill>
              </a:defRPr>
            </a:lvl4pPr>
            <a:lvl5pPr marL="1828861" indent="0">
              <a:buNone/>
              <a:defRPr sz="1400">
                <a:solidFill>
                  <a:schemeClr val="tx1">
                    <a:tint val="75000"/>
                  </a:schemeClr>
                </a:solidFill>
              </a:defRPr>
            </a:lvl5pPr>
            <a:lvl6pPr marL="2286076" indent="0">
              <a:buNone/>
              <a:defRPr sz="1400">
                <a:solidFill>
                  <a:schemeClr val="tx1">
                    <a:tint val="75000"/>
                  </a:schemeClr>
                </a:solidFill>
              </a:defRPr>
            </a:lvl6pPr>
            <a:lvl7pPr marL="2743291" indent="0">
              <a:buNone/>
              <a:defRPr sz="1400">
                <a:solidFill>
                  <a:schemeClr val="tx1">
                    <a:tint val="75000"/>
                  </a:schemeClr>
                </a:solidFill>
              </a:defRPr>
            </a:lvl7pPr>
            <a:lvl8pPr marL="3200506" indent="0">
              <a:buNone/>
              <a:defRPr sz="1400">
                <a:solidFill>
                  <a:schemeClr val="tx1">
                    <a:tint val="75000"/>
                  </a:schemeClr>
                </a:solidFill>
              </a:defRPr>
            </a:lvl8pPr>
            <a:lvl9pPr marL="3657721" indent="0">
              <a:buNone/>
              <a:defRPr sz="1400">
                <a:solidFill>
                  <a:schemeClr val="tx1">
                    <a:tint val="75000"/>
                  </a:schemeClr>
                </a:solidFill>
              </a:defRPr>
            </a:lvl9pPr>
          </a:lstStyle>
          <a:p>
            <a:pPr lvl="0" rtl="0"/>
            <a:r>
              <a:rPr lang="fr"/>
              <a:t>Click to edit Master text styles</a:t>
            </a:r>
          </a:p>
        </p:txBody>
      </p:sp>
      <p:sp>
        <p:nvSpPr>
          <p:cNvPr id="4" name="Date Placeholder 3"/>
          <p:cNvSpPr>
            <a:spLocks noGrp="1"/>
          </p:cNvSpPr>
          <p:nvPr>
            <p:ph type="dt" sz="half" idx="10"/>
          </p:nvPr>
        </p:nvSpPr>
        <p:spPr/>
        <p:txBody>
          <a:bodyPr rtlCol="0"/>
          <a:lstStyle/>
          <a:p>
            <a:pPr rtl="0"/>
            <a:r>
              <a:rPr lang="en-US">
                <a:solidFill>
                  <a:prstClr val="black">
                    <a:tint val="75000"/>
                  </a:prstClr>
                </a:solidFill>
              </a:rPr>
              <a:t>4/18/2019</a:t>
            </a:r>
          </a:p>
        </p:txBody>
      </p:sp>
      <p:sp>
        <p:nvSpPr>
          <p:cNvPr id="5" name="Footer Placeholder 4"/>
          <p:cNvSpPr>
            <a:spLocks noGrp="1"/>
          </p:cNvSpPr>
          <p:nvPr>
            <p:ph type="ftr" sz="quarter" idx="11"/>
          </p:nvPr>
        </p:nvSpPr>
        <p:spPr/>
        <p:txBody>
          <a:bodyPr rtlCol="0"/>
          <a:lstStyle/>
          <a:p>
            <a:pPr rtl="0"/>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pPr rtl="0"/>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947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sz="half" idx="1"/>
          </p:nvPr>
        </p:nvSpPr>
        <p:spPr>
          <a:xfrm>
            <a:off x="609441" y="1600206"/>
            <a:ext cx="5383398" cy="4525963"/>
          </a:xfrm>
        </p:spPr>
        <p:txBody>
          <a:bodyPr rtlCol="0"/>
          <a:lstStyle>
            <a:lvl1pPr>
              <a:defRPr sz="2801"/>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half" idx="2"/>
          </p:nvPr>
        </p:nvSpPr>
        <p:spPr>
          <a:xfrm>
            <a:off x="6195986" y="1600206"/>
            <a:ext cx="5383398" cy="4525963"/>
          </a:xfrm>
        </p:spPr>
        <p:txBody>
          <a:bodyPr rtlCol="0"/>
          <a:lstStyle>
            <a:lvl1pPr>
              <a:defRPr sz="2801"/>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4"/>
          <p:cNvSpPr>
            <a:spLocks noGrp="1"/>
          </p:cNvSpPr>
          <p:nvPr>
            <p:ph type="dt" sz="half" idx="10"/>
          </p:nvPr>
        </p:nvSpPr>
        <p:spPr/>
        <p:txBody>
          <a:bodyPr rtlCol="0"/>
          <a:lstStyle/>
          <a:p>
            <a:pPr rtl="0"/>
            <a:r>
              <a:rPr lang="en-US">
                <a:solidFill>
                  <a:prstClr val="black">
                    <a:tint val="75000"/>
                  </a:prstClr>
                </a:solidFill>
              </a:rPr>
              <a:t>4/18/2019</a:t>
            </a:r>
          </a:p>
        </p:txBody>
      </p:sp>
      <p:sp>
        <p:nvSpPr>
          <p:cNvPr id="6" name="Footer Placeholder 5"/>
          <p:cNvSpPr>
            <a:spLocks noGrp="1"/>
          </p:cNvSpPr>
          <p:nvPr>
            <p:ph type="ftr" sz="quarter" idx="11"/>
          </p:nvPr>
        </p:nvSpPr>
        <p:spPr/>
        <p:txBody>
          <a:bodyPr rtlCol="0"/>
          <a:lstStyle/>
          <a:p>
            <a:pPr rtl="0"/>
            <a:endParaRPr 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p>
            <a:pPr rtl="0"/>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1425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fr"/>
              <a:t>Click to edit Master title style</a:t>
            </a:r>
          </a:p>
        </p:txBody>
      </p:sp>
      <p:sp>
        <p:nvSpPr>
          <p:cNvPr id="3" name="Text Placeholder 2"/>
          <p:cNvSpPr>
            <a:spLocks noGrp="1"/>
          </p:cNvSpPr>
          <p:nvPr>
            <p:ph type="body" idx="1"/>
          </p:nvPr>
        </p:nvSpPr>
        <p:spPr>
          <a:xfrm>
            <a:off x="609443" y="1535113"/>
            <a:ext cx="5385514" cy="639762"/>
          </a:xfrm>
        </p:spPr>
        <p:txBody>
          <a:bodyPr rtlCol="0" anchor="b"/>
          <a:lstStyle>
            <a:lvl1pPr marL="0" indent="0">
              <a:buNone/>
              <a:defRPr sz="2399"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6" indent="0">
              <a:buNone/>
              <a:defRPr sz="1600" b="1"/>
            </a:lvl6pPr>
            <a:lvl7pPr marL="2743291" indent="0">
              <a:buNone/>
              <a:defRPr sz="1600" b="1"/>
            </a:lvl7pPr>
            <a:lvl8pPr marL="3200506" indent="0">
              <a:buNone/>
              <a:defRPr sz="1600" b="1"/>
            </a:lvl8pPr>
            <a:lvl9pPr marL="3657721" indent="0">
              <a:buNone/>
              <a:defRPr sz="1600" b="1"/>
            </a:lvl9pPr>
          </a:lstStyle>
          <a:p>
            <a:pPr lvl="0" rtl="0"/>
            <a:r>
              <a:rPr lang="fr"/>
              <a:t>Click to edit Master text styles</a:t>
            </a:r>
          </a:p>
        </p:txBody>
      </p:sp>
      <p:sp>
        <p:nvSpPr>
          <p:cNvPr id="4" name="Content Placeholder 3"/>
          <p:cNvSpPr>
            <a:spLocks noGrp="1"/>
          </p:cNvSpPr>
          <p:nvPr>
            <p:ph sz="half" idx="2"/>
          </p:nvPr>
        </p:nvSpPr>
        <p:spPr>
          <a:xfrm>
            <a:off x="609443" y="2174875"/>
            <a:ext cx="5385514" cy="3951288"/>
          </a:xfrm>
        </p:spPr>
        <p:txBody>
          <a:bodyPr rtlCol="0"/>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Text Placeholder 4"/>
          <p:cNvSpPr>
            <a:spLocks noGrp="1"/>
          </p:cNvSpPr>
          <p:nvPr>
            <p:ph type="body" sz="quarter" idx="3"/>
          </p:nvPr>
        </p:nvSpPr>
        <p:spPr>
          <a:xfrm>
            <a:off x="6191761" y="1535113"/>
            <a:ext cx="5387630" cy="639762"/>
          </a:xfrm>
        </p:spPr>
        <p:txBody>
          <a:bodyPr rtlCol="0" anchor="b"/>
          <a:lstStyle>
            <a:lvl1pPr marL="0" indent="0">
              <a:buNone/>
              <a:defRPr sz="2399"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6" indent="0">
              <a:buNone/>
              <a:defRPr sz="1600" b="1"/>
            </a:lvl6pPr>
            <a:lvl7pPr marL="2743291" indent="0">
              <a:buNone/>
              <a:defRPr sz="1600" b="1"/>
            </a:lvl7pPr>
            <a:lvl8pPr marL="3200506" indent="0">
              <a:buNone/>
              <a:defRPr sz="1600" b="1"/>
            </a:lvl8pPr>
            <a:lvl9pPr marL="3657721"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6191761" y="2174875"/>
            <a:ext cx="5387630" cy="3951288"/>
          </a:xfrm>
        </p:spPr>
        <p:txBody>
          <a:bodyPr rtlCol="0"/>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7" name="Date Placeholder 6"/>
          <p:cNvSpPr>
            <a:spLocks noGrp="1"/>
          </p:cNvSpPr>
          <p:nvPr>
            <p:ph type="dt" sz="half" idx="10"/>
          </p:nvPr>
        </p:nvSpPr>
        <p:spPr/>
        <p:txBody>
          <a:bodyPr rtlCol="0"/>
          <a:lstStyle/>
          <a:p>
            <a:pPr rtl="0"/>
            <a:r>
              <a:rPr lang="en-US">
                <a:solidFill>
                  <a:prstClr val="black">
                    <a:tint val="75000"/>
                  </a:prstClr>
                </a:solidFill>
              </a:rPr>
              <a:t>4/18/2019</a:t>
            </a:r>
          </a:p>
        </p:txBody>
      </p:sp>
      <p:sp>
        <p:nvSpPr>
          <p:cNvPr id="8" name="Footer Placeholder 7"/>
          <p:cNvSpPr>
            <a:spLocks noGrp="1"/>
          </p:cNvSpPr>
          <p:nvPr>
            <p:ph type="ftr" sz="quarter" idx="11"/>
          </p:nvPr>
        </p:nvSpPr>
        <p:spPr/>
        <p:txBody>
          <a:bodyPr rtlCol="0"/>
          <a:lstStyle/>
          <a:p>
            <a:pPr rtl="0"/>
            <a:endParaRPr lang="en-US">
              <a:solidFill>
                <a:prstClr val="black">
                  <a:tint val="75000"/>
                </a:prstClr>
              </a:solidFill>
            </a:endParaRPr>
          </a:p>
        </p:txBody>
      </p:sp>
      <p:sp>
        <p:nvSpPr>
          <p:cNvPr id="9" name="Slide Number Placeholder 8"/>
          <p:cNvSpPr>
            <a:spLocks noGrp="1"/>
          </p:cNvSpPr>
          <p:nvPr>
            <p:ph type="sldNum" sz="quarter" idx="12"/>
          </p:nvPr>
        </p:nvSpPr>
        <p:spPr/>
        <p:txBody>
          <a:bodyPr rtlCol="0"/>
          <a:lstStyle/>
          <a:p>
            <a:pPr rtl="0"/>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6690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Date Placeholder 2"/>
          <p:cNvSpPr>
            <a:spLocks noGrp="1"/>
          </p:cNvSpPr>
          <p:nvPr>
            <p:ph type="dt" sz="half" idx="10"/>
          </p:nvPr>
        </p:nvSpPr>
        <p:spPr/>
        <p:txBody>
          <a:bodyPr rtlCol="0"/>
          <a:lstStyle/>
          <a:p>
            <a:pPr rtl="0"/>
            <a:r>
              <a:rPr lang="en-US">
                <a:solidFill>
                  <a:prstClr val="black">
                    <a:tint val="75000"/>
                  </a:prstClr>
                </a:solidFill>
              </a:rPr>
              <a:t>4/18/2019</a:t>
            </a:r>
          </a:p>
        </p:txBody>
      </p:sp>
      <p:sp>
        <p:nvSpPr>
          <p:cNvPr id="4" name="Footer Placeholder 3"/>
          <p:cNvSpPr>
            <a:spLocks noGrp="1"/>
          </p:cNvSpPr>
          <p:nvPr>
            <p:ph type="ftr" sz="quarter" idx="11"/>
          </p:nvPr>
        </p:nvSpPr>
        <p:spPr/>
        <p:txBody>
          <a:bodyPr rtlCol="0"/>
          <a:lstStyle/>
          <a:p>
            <a:pPr rtl="0"/>
            <a:endParaRPr lang="en-US">
              <a:solidFill>
                <a:prstClr val="black">
                  <a:tint val="75000"/>
                </a:prstClr>
              </a:solidFill>
            </a:endParaRPr>
          </a:p>
        </p:txBody>
      </p:sp>
      <p:sp>
        <p:nvSpPr>
          <p:cNvPr id="5" name="Slide Number Placeholder 4"/>
          <p:cNvSpPr>
            <a:spLocks noGrp="1"/>
          </p:cNvSpPr>
          <p:nvPr>
            <p:ph type="sldNum" sz="quarter" idx="12"/>
          </p:nvPr>
        </p:nvSpPr>
        <p:spPr/>
        <p:txBody>
          <a:bodyPr rtlCol="0"/>
          <a:lstStyle/>
          <a:p>
            <a:pPr rtl="0"/>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4749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en-US">
                <a:solidFill>
                  <a:prstClr val="black">
                    <a:tint val="75000"/>
                  </a:prstClr>
                </a:solidFill>
              </a:rPr>
              <a:t>4/18/2019</a:t>
            </a:r>
          </a:p>
        </p:txBody>
      </p:sp>
      <p:sp>
        <p:nvSpPr>
          <p:cNvPr id="3" name="Footer Placeholder 2"/>
          <p:cNvSpPr>
            <a:spLocks noGrp="1"/>
          </p:cNvSpPr>
          <p:nvPr>
            <p:ph type="ftr" sz="quarter" idx="11"/>
          </p:nvPr>
        </p:nvSpPr>
        <p:spPr/>
        <p:txBody>
          <a:bodyPr rtlCol="0"/>
          <a:lstStyle/>
          <a:p>
            <a:pPr rtl="0"/>
            <a:endParaRPr lang="en-US">
              <a:solidFill>
                <a:prstClr val="black">
                  <a:tint val="75000"/>
                </a:prstClr>
              </a:solidFill>
            </a:endParaRPr>
          </a:p>
        </p:txBody>
      </p:sp>
      <p:sp>
        <p:nvSpPr>
          <p:cNvPr id="4" name="Slide Number Placeholder 3"/>
          <p:cNvSpPr>
            <a:spLocks noGrp="1"/>
          </p:cNvSpPr>
          <p:nvPr>
            <p:ph type="sldNum" sz="quarter" idx="12"/>
          </p:nvPr>
        </p:nvSpPr>
        <p:spPr/>
        <p:txBody>
          <a:bodyPr rtlCol="0"/>
          <a:lstStyle/>
          <a:p>
            <a:pPr rtl="0"/>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5225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65" y="273050"/>
            <a:ext cx="4010039" cy="1162050"/>
          </a:xfrm>
        </p:spPr>
        <p:txBody>
          <a:bodyPr rtlCol="0" anchor="b"/>
          <a:lstStyle>
            <a:lvl1pPr algn="l">
              <a:defRPr sz="2000" b="1"/>
            </a:lvl1pPr>
          </a:lstStyle>
          <a:p>
            <a:pPr rtl="0"/>
            <a:r>
              <a:rPr lang="fr"/>
              <a:t>Click to edit Master title style</a:t>
            </a:r>
          </a:p>
        </p:txBody>
      </p:sp>
      <p:sp>
        <p:nvSpPr>
          <p:cNvPr id="3" name="Content Placeholder 2"/>
          <p:cNvSpPr>
            <a:spLocks noGrp="1"/>
          </p:cNvSpPr>
          <p:nvPr>
            <p:ph idx="1"/>
          </p:nvPr>
        </p:nvSpPr>
        <p:spPr>
          <a:xfrm>
            <a:off x="4765510" y="273078"/>
            <a:ext cx="6813893" cy="5853113"/>
          </a:xfrm>
        </p:spPr>
        <p:txBody>
          <a:bodyPr rtlCol="0"/>
          <a:lstStyle>
            <a:lvl1pPr>
              <a:defRPr sz="3201"/>
            </a:lvl1pPr>
            <a:lvl2pPr>
              <a:defRPr sz="2801"/>
            </a:lvl2pPr>
            <a:lvl3pPr>
              <a:defRPr sz="2399"/>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Text Placeholder 3"/>
          <p:cNvSpPr>
            <a:spLocks noGrp="1"/>
          </p:cNvSpPr>
          <p:nvPr>
            <p:ph type="body" sz="half" idx="2"/>
          </p:nvPr>
        </p:nvSpPr>
        <p:spPr>
          <a:xfrm>
            <a:off x="609465" y="1435103"/>
            <a:ext cx="4010039" cy="4691063"/>
          </a:xfrm>
        </p:spPr>
        <p:txBody>
          <a:bodyPr rtlCol="0"/>
          <a:lstStyle>
            <a:lvl1pPr marL="0" indent="0">
              <a:buNone/>
              <a:defRPr sz="1400"/>
            </a:lvl1pPr>
            <a:lvl2pPr marL="457215" indent="0">
              <a:buNone/>
              <a:defRPr sz="1200"/>
            </a:lvl2pPr>
            <a:lvl3pPr marL="914430" indent="0">
              <a:buNone/>
              <a:defRPr sz="1000"/>
            </a:lvl3pPr>
            <a:lvl4pPr marL="1371645" indent="0">
              <a:buNone/>
              <a:defRPr sz="900"/>
            </a:lvl4pPr>
            <a:lvl5pPr marL="1828861" indent="0">
              <a:buNone/>
              <a:defRPr sz="900"/>
            </a:lvl5pPr>
            <a:lvl6pPr marL="2286076" indent="0">
              <a:buNone/>
              <a:defRPr sz="900"/>
            </a:lvl6pPr>
            <a:lvl7pPr marL="2743291" indent="0">
              <a:buNone/>
              <a:defRPr sz="900"/>
            </a:lvl7pPr>
            <a:lvl8pPr marL="3200506" indent="0">
              <a:buNone/>
              <a:defRPr sz="900"/>
            </a:lvl8pPr>
            <a:lvl9pPr marL="3657721"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en-US">
                <a:solidFill>
                  <a:prstClr val="black">
                    <a:tint val="75000"/>
                  </a:prstClr>
                </a:solidFill>
              </a:rPr>
              <a:t>4/18/2019</a:t>
            </a:r>
          </a:p>
        </p:txBody>
      </p:sp>
      <p:sp>
        <p:nvSpPr>
          <p:cNvPr id="6" name="Footer Placeholder 5"/>
          <p:cNvSpPr>
            <a:spLocks noGrp="1"/>
          </p:cNvSpPr>
          <p:nvPr>
            <p:ph type="ftr" sz="quarter" idx="11"/>
          </p:nvPr>
        </p:nvSpPr>
        <p:spPr/>
        <p:txBody>
          <a:bodyPr rtlCol="0"/>
          <a:lstStyle/>
          <a:p>
            <a:pPr rtl="0"/>
            <a:endParaRPr 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p>
            <a:pPr rtl="0"/>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2422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rtlCol="0" anchor="b"/>
          <a:lstStyle>
            <a:lvl1pPr algn="l">
              <a:defRPr sz="2000" b="1"/>
            </a:lvl1pPr>
          </a:lstStyle>
          <a:p>
            <a:pPr rtl="0"/>
            <a:r>
              <a:rPr lang="fr"/>
              <a:t>Click to edit Master title style</a:t>
            </a:r>
          </a:p>
        </p:txBody>
      </p:sp>
      <p:sp>
        <p:nvSpPr>
          <p:cNvPr id="3" name="Picture Placeholder 2"/>
          <p:cNvSpPr>
            <a:spLocks noGrp="1"/>
          </p:cNvSpPr>
          <p:nvPr>
            <p:ph type="pic" idx="1"/>
          </p:nvPr>
        </p:nvSpPr>
        <p:spPr>
          <a:xfrm>
            <a:off x="2389095" y="612775"/>
            <a:ext cx="7313295" cy="4114800"/>
          </a:xfrm>
        </p:spPr>
        <p:txBody>
          <a:bodyPr rtlCol="0"/>
          <a:lstStyle>
            <a:lvl1pPr marL="0" indent="0">
              <a:buNone/>
              <a:defRPr sz="3201"/>
            </a:lvl1pPr>
            <a:lvl2pPr marL="457215" indent="0">
              <a:buNone/>
              <a:defRPr sz="2801"/>
            </a:lvl2pPr>
            <a:lvl3pPr marL="914430" indent="0">
              <a:buNone/>
              <a:defRPr sz="2399"/>
            </a:lvl3pPr>
            <a:lvl4pPr marL="1371645" indent="0">
              <a:buNone/>
              <a:defRPr sz="2000"/>
            </a:lvl4pPr>
            <a:lvl5pPr marL="1828861" indent="0">
              <a:buNone/>
              <a:defRPr sz="2000"/>
            </a:lvl5pPr>
            <a:lvl6pPr marL="2286076" indent="0">
              <a:buNone/>
              <a:defRPr sz="2000"/>
            </a:lvl6pPr>
            <a:lvl7pPr marL="2743291" indent="0">
              <a:buNone/>
              <a:defRPr sz="2000"/>
            </a:lvl7pPr>
            <a:lvl8pPr marL="3200506" indent="0">
              <a:buNone/>
              <a:defRPr sz="2000"/>
            </a:lvl8pPr>
            <a:lvl9pPr marL="3657721" indent="0">
              <a:buNone/>
              <a:defRPr sz="2000"/>
            </a:lvl9pPr>
          </a:lstStyle>
          <a:p>
            <a:pPr rtl="0"/>
            <a:r>
              <a:rPr lang="fr"/>
              <a:t>Click icon to add picture</a:t>
            </a:r>
          </a:p>
        </p:txBody>
      </p:sp>
      <p:sp>
        <p:nvSpPr>
          <p:cNvPr id="4" name="Text Placeholder 3"/>
          <p:cNvSpPr>
            <a:spLocks noGrp="1"/>
          </p:cNvSpPr>
          <p:nvPr>
            <p:ph type="body" sz="half" idx="2"/>
          </p:nvPr>
        </p:nvSpPr>
        <p:spPr>
          <a:xfrm>
            <a:off x="2389095" y="5367339"/>
            <a:ext cx="7313295" cy="804862"/>
          </a:xfrm>
        </p:spPr>
        <p:txBody>
          <a:bodyPr rtlCol="0"/>
          <a:lstStyle>
            <a:lvl1pPr marL="0" indent="0">
              <a:buNone/>
              <a:defRPr sz="1400"/>
            </a:lvl1pPr>
            <a:lvl2pPr marL="457215" indent="0">
              <a:buNone/>
              <a:defRPr sz="1200"/>
            </a:lvl2pPr>
            <a:lvl3pPr marL="914430" indent="0">
              <a:buNone/>
              <a:defRPr sz="1000"/>
            </a:lvl3pPr>
            <a:lvl4pPr marL="1371645" indent="0">
              <a:buNone/>
              <a:defRPr sz="900"/>
            </a:lvl4pPr>
            <a:lvl5pPr marL="1828861" indent="0">
              <a:buNone/>
              <a:defRPr sz="900"/>
            </a:lvl5pPr>
            <a:lvl6pPr marL="2286076" indent="0">
              <a:buNone/>
              <a:defRPr sz="900"/>
            </a:lvl6pPr>
            <a:lvl7pPr marL="2743291" indent="0">
              <a:buNone/>
              <a:defRPr sz="900"/>
            </a:lvl7pPr>
            <a:lvl8pPr marL="3200506" indent="0">
              <a:buNone/>
              <a:defRPr sz="900"/>
            </a:lvl8pPr>
            <a:lvl9pPr marL="3657721"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en-US">
                <a:solidFill>
                  <a:prstClr val="black">
                    <a:tint val="75000"/>
                  </a:prstClr>
                </a:solidFill>
              </a:rPr>
              <a:t>4/18/2019</a:t>
            </a:r>
          </a:p>
        </p:txBody>
      </p:sp>
      <p:sp>
        <p:nvSpPr>
          <p:cNvPr id="6" name="Footer Placeholder 5"/>
          <p:cNvSpPr>
            <a:spLocks noGrp="1"/>
          </p:cNvSpPr>
          <p:nvPr>
            <p:ph type="ftr" sz="quarter" idx="11"/>
          </p:nvPr>
        </p:nvSpPr>
        <p:spPr/>
        <p:txBody>
          <a:bodyPr rtlCol="0"/>
          <a:lstStyle/>
          <a:p>
            <a:pPr rtl="0"/>
            <a:endParaRPr 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p>
            <a:pPr rtl="0"/>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85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5.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7.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pPr rtl="0"/>
            <a:r>
              <a:rPr lang="fr"/>
              <a:t>Click to edit Master title style</a:t>
            </a: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2"/>
          </p:nvPr>
        </p:nvSpPr>
        <p:spPr>
          <a:xfrm>
            <a:off x="609441" y="6356384"/>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US"/>
              <a:t>4/18/2019</a:t>
            </a:r>
          </a:p>
        </p:txBody>
      </p:sp>
      <p:sp>
        <p:nvSpPr>
          <p:cNvPr id="5" name="Footer Placeholder 4"/>
          <p:cNvSpPr>
            <a:spLocks noGrp="1"/>
          </p:cNvSpPr>
          <p:nvPr>
            <p:ph type="ftr" sz="quarter" idx="3"/>
          </p:nvPr>
        </p:nvSpPr>
        <p:spPr>
          <a:xfrm>
            <a:off x="4164515" y="6356384"/>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p>
        </p:txBody>
      </p:sp>
      <p:sp>
        <p:nvSpPr>
          <p:cNvPr id="6" name="Slide Number Placeholder 5"/>
          <p:cNvSpPr>
            <a:spLocks noGrp="1"/>
          </p:cNvSpPr>
          <p:nvPr>
            <p:ph type="sldNum" sz="quarter" idx="4"/>
          </p:nvPr>
        </p:nvSpPr>
        <p:spPr>
          <a:xfrm>
            <a:off x="8735326" y="6356384"/>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2FFA6D8-A713-4E5E-9E07-C3AC10CF2DC1}" type="slidenum">
              <a:rPr lang="en-US" smtClean="0"/>
              <a:t>‹#›</a:t>
            </a:fld>
            <a:endParaRPr lang="en-US"/>
          </a:p>
        </p:txBody>
      </p:sp>
    </p:spTree>
    <p:extLst>
      <p:ext uri="{BB962C8B-B14F-4D97-AF65-F5344CB8AC3E}">
        <p14:creationId xmlns:p14="http://schemas.microsoft.com/office/powerpoint/2010/main" val="1045477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64" r:id="rId12"/>
  </p:sldLayoutIdLst>
  <p:hf hdr="0" ftr="0" dt="0"/>
  <p:txStyles>
    <p:titleStyle>
      <a:lvl1pPr algn="ctr" defTabSz="914430" rtl="0" eaLnBrk="1" latinLnBrk="0" hangingPunct="1">
        <a:spcBef>
          <a:spcPct val="0"/>
        </a:spcBef>
        <a:buNone/>
        <a:defRPr sz="4400" kern="1200">
          <a:solidFill>
            <a:schemeClr val="tx1"/>
          </a:solidFill>
          <a:latin typeface="+mj-lt"/>
          <a:ea typeface="+mj-ea"/>
          <a:cs typeface="+mj-cs"/>
        </a:defRPr>
      </a:lvl1pPr>
    </p:titleStyle>
    <p:bodyStyle>
      <a:lvl1pPr marL="342912" indent="-342912" algn="l" defTabSz="914430" rtl="0" eaLnBrk="1" latinLnBrk="0" hangingPunct="1">
        <a:spcBef>
          <a:spcPct val="20000"/>
        </a:spcBef>
        <a:buFont typeface="Arial" panose="020B0604020202020204" pitchFamily="34" charset="0"/>
        <a:buChar char="•"/>
        <a:defRPr sz="3201" kern="1200">
          <a:solidFill>
            <a:schemeClr val="tx1"/>
          </a:solidFill>
          <a:latin typeface="+mn-lt"/>
          <a:ea typeface="+mn-ea"/>
          <a:cs typeface="+mn-cs"/>
        </a:defRPr>
      </a:lvl1pPr>
      <a:lvl2pPr marL="742974" indent="-285759" algn="l" defTabSz="914430"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040" indent="-228608" algn="l" defTabSz="91443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60025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6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8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9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115"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32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30" rtl="0" eaLnBrk="1" latinLnBrk="0" hangingPunct="1">
        <a:defRPr sz="1800" kern="1200">
          <a:solidFill>
            <a:schemeClr val="tx1"/>
          </a:solidFill>
          <a:latin typeface="+mn-lt"/>
          <a:ea typeface="+mn-ea"/>
          <a:cs typeface="+mn-cs"/>
        </a:defRPr>
      </a:lvl1pPr>
      <a:lvl2pPr marL="457215" algn="l" defTabSz="914430" rtl="0" eaLnBrk="1" latinLnBrk="0" hangingPunct="1">
        <a:defRPr sz="1800" kern="1200">
          <a:solidFill>
            <a:schemeClr val="tx1"/>
          </a:solidFill>
          <a:latin typeface="+mn-lt"/>
          <a:ea typeface="+mn-ea"/>
          <a:cs typeface="+mn-cs"/>
        </a:defRPr>
      </a:lvl2pPr>
      <a:lvl3pPr marL="914430" algn="l" defTabSz="914430" rtl="0" eaLnBrk="1" latinLnBrk="0" hangingPunct="1">
        <a:defRPr sz="1800" kern="1200">
          <a:solidFill>
            <a:schemeClr val="tx1"/>
          </a:solidFill>
          <a:latin typeface="+mn-lt"/>
          <a:ea typeface="+mn-ea"/>
          <a:cs typeface="+mn-cs"/>
        </a:defRPr>
      </a:lvl3pPr>
      <a:lvl4pPr marL="1371645" algn="l" defTabSz="914430" rtl="0" eaLnBrk="1" latinLnBrk="0" hangingPunct="1">
        <a:defRPr sz="1800" kern="1200">
          <a:solidFill>
            <a:schemeClr val="tx1"/>
          </a:solidFill>
          <a:latin typeface="+mn-lt"/>
          <a:ea typeface="+mn-ea"/>
          <a:cs typeface="+mn-cs"/>
        </a:defRPr>
      </a:lvl4pPr>
      <a:lvl5pPr marL="1828861" algn="l" defTabSz="914430" rtl="0" eaLnBrk="1" latinLnBrk="0" hangingPunct="1">
        <a:defRPr sz="1800" kern="1200">
          <a:solidFill>
            <a:schemeClr val="tx1"/>
          </a:solidFill>
          <a:latin typeface="+mn-lt"/>
          <a:ea typeface="+mn-ea"/>
          <a:cs typeface="+mn-cs"/>
        </a:defRPr>
      </a:lvl5pPr>
      <a:lvl6pPr marL="2286076" algn="l" defTabSz="914430" rtl="0" eaLnBrk="1" latinLnBrk="0" hangingPunct="1">
        <a:defRPr sz="1800" kern="1200">
          <a:solidFill>
            <a:schemeClr val="tx1"/>
          </a:solidFill>
          <a:latin typeface="+mn-lt"/>
          <a:ea typeface="+mn-ea"/>
          <a:cs typeface="+mn-cs"/>
        </a:defRPr>
      </a:lvl6pPr>
      <a:lvl7pPr marL="2743291" algn="l" defTabSz="914430" rtl="0" eaLnBrk="1" latinLnBrk="0" hangingPunct="1">
        <a:defRPr sz="1800" kern="1200">
          <a:solidFill>
            <a:schemeClr val="tx1"/>
          </a:solidFill>
          <a:latin typeface="+mn-lt"/>
          <a:ea typeface="+mn-ea"/>
          <a:cs typeface="+mn-cs"/>
        </a:defRPr>
      </a:lvl7pPr>
      <a:lvl8pPr marL="3200506" algn="l" defTabSz="914430" rtl="0" eaLnBrk="1" latinLnBrk="0" hangingPunct="1">
        <a:defRPr sz="1800" kern="1200">
          <a:solidFill>
            <a:schemeClr val="tx1"/>
          </a:solidFill>
          <a:latin typeface="+mn-lt"/>
          <a:ea typeface="+mn-ea"/>
          <a:cs typeface="+mn-cs"/>
        </a:defRPr>
      </a:lvl8pPr>
      <a:lvl9pPr marL="3657721" algn="l" defTabSz="9144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933209" y="1277942"/>
            <a:ext cx="10379546" cy="1465659"/>
          </a:xfrm>
          <a:prstGeom prst="rect">
            <a:avLst/>
          </a:prstGeom>
          <a:noFill/>
          <a:ln w="9525">
            <a:noFill/>
            <a:miter lim="800000"/>
            <a:headEnd/>
            <a:tailEnd/>
          </a:ln>
        </p:spPr>
        <p:txBody>
          <a:bodyPr vert="horz" wrap="square" lIns="46800" tIns="46800" rIns="46800" bIns="46800" numCol="1" rtlCol="0" anchor="t" anchorCtr="0" compatLnSpc="1">
            <a:prstTxWarp prst="textNoShape">
              <a:avLst/>
            </a:prstTxWarp>
            <a:spAutoFit/>
          </a:body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101" name="Rectangle 5"/>
          <p:cNvSpPr>
            <a:spLocks noGrp="1" noChangeArrowheads="1"/>
          </p:cNvSpPr>
          <p:nvPr>
            <p:ph type="sldNum" sz="quarter" idx="4"/>
          </p:nvPr>
        </p:nvSpPr>
        <p:spPr bwMode="auto">
          <a:xfrm>
            <a:off x="9088718" y="6302375"/>
            <a:ext cx="2844059" cy="476250"/>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gn="r" eaLnBrk="0" fontAlgn="auto" hangingPunct="0">
              <a:spcBef>
                <a:spcPts val="0"/>
              </a:spcBef>
              <a:spcAft>
                <a:spcPts val="0"/>
              </a:spcAft>
              <a:defRPr sz="750" b="0" i="0" smtClean="0">
                <a:solidFill>
                  <a:srgbClr val="000000"/>
                </a:solidFill>
                <a:latin typeface="Verdana" pitchFamily="34" charset="0"/>
                <a:cs typeface="+mn-cs"/>
              </a:defRPr>
            </a:lvl1pPr>
          </a:lstStyle>
          <a:p>
            <a:pPr rtl="0"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
        <p:nvSpPr>
          <p:cNvPr id="1028" name="Rectangle 7"/>
          <p:cNvSpPr>
            <a:spLocks noChangeArrowheads="1"/>
          </p:cNvSpPr>
          <p:nvPr/>
        </p:nvSpPr>
        <p:spPr bwMode="gray">
          <a:xfrm>
            <a:off x="0" y="0"/>
            <a:ext cx="12188825" cy="914400"/>
          </a:xfrm>
          <a:prstGeom prst="rect">
            <a:avLst/>
          </a:prstGeom>
          <a:solidFill>
            <a:srgbClr val="003366"/>
          </a:solidFill>
          <a:ln w="9525">
            <a:noFill/>
            <a:miter lim="800000"/>
            <a:headEnd/>
            <a:tailEnd/>
          </a:ln>
        </p:spPr>
        <p:txBody>
          <a:bodyPr rtlCol="0" anchor="ctr"/>
          <a:lstStyle/>
          <a:p>
            <a:pPr marL="173831" rtl="0" fontAlgn="base">
              <a:spcBef>
                <a:spcPct val="0"/>
              </a:spcBef>
              <a:spcAft>
                <a:spcPct val="0"/>
              </a:spcAft>
            </a:pPr>
            <a:endParaRPr lang="en-US" sz="1275">
              <a:solidFill>
                <a:srgbClr val="284A8C"/>
              </a:solidFill>
              <a:latin typeface="Franklin Gothic Book" pitchFamily="34" charset="0"/>
              <a:cs typeface="Arial" charset="0"/>
            </a:endParaRPr>
          </a:p>
        </p:txBody>
      </p:sp>
      <p:sp>
        <p:nvSpPr>
          <p:cNvPr id="1029" name="Rectangle 3"/>
          <p:cNvSpPr>
            <a:spLocks noGrp="1" noChangeArrowheads="1"/>
          </p:cNvSpPr>
          <p:nvPr>
            <p:ph type="title"/>
          </p:nvPr>
        </p:nvSpPr>
        <p:spPr bwMode="white">
          <a:xfrm>
            <a:off x="0" y="0"/>
            <a:ext cx="12188825"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bodyPr>
          <a:lstStyle/>
          <a:p>
            <a:pPr lvl="0" rtl="0"/>
            <a:r>
              <a:rPr lang="fr"/>
              <a:t>Click to edit Master title style</a:t>
            </a:r>
            <a:endParaRPr lang="en-US" dirty="0"/>
          </a:p>
        </p:txBody>
      </p:sp>
    </p:spTree>
    <p:extLst>
      <p:ext uri="{BB962C8B-B14F-4D97-AF65-F5344CB8AC3E}">
        <p14:creationId xmlns:p14="http://schemas.microsoft.com/office/powerpoint/2010/main" val="246892562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7"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Lst>
  <p:hf hdr="0" ftr="0" dt="0"/>
  <p:txStyles>
    <p:titleStyle>
      <a:lvl1pPr marL="176213" algn="l" rtl="0" eaLnBrk="1" fontAlgn="base" hangingPunct="1">
        <a:spcBef>
          <a:spcPct val="0"/>
        </a:spcBef>
        <a:spcAft>
          <a:spcPct val="0"/>
        </a:spcAft>
        <a:defRPr sz="1800">
          <a:solidFill>
            <a:schemeClr val="bg1"/>
          </a:solidFill>
          <a:latin typeface="Calibri" pitchFamily="34" charset="0"/>
          <a:ea typeface="MS PGothic" pitchFamily="34" charset="-128"/>
          <a:cs typeface="Calibri" pitchFamily="34" charset="0"/>
        </a:defRPr>
      </a:lvl1pPr>
      <a:lvl2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2pPr>
      <a:lvl3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3pPr>
      <a:lvl4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4pPr>
      <a:lvl5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5pPr>
      <a:lvl6pPr marL="342900" algn="l" rtl="0" eaLnBrk="1" fontAlgn="base" hangingPunct="1">
        <a:spcBef>
          <a:spcPct val="0"/>
        </a:spcBef>
        <a:spcAft>
          <a:spcPct val="0"/>
        </a:spcAft>
        <a:defRPr sz="1800">
          <a:solidFill>
            <a:schemeClr val="bg1"/>
          </a:solidFill>
          <a:latin typeface="Verdana" pitchFamily="34" charset="0"/>
        </a:defRPr>
      </a:lvl6pPr>
      <a:lvl7pPr marL="685800" algn="l" rtl="0" eaLnBrk="1" fontAlgn="base" hangingPunct="1">
        <a:spcBef>
          <a:spcPct val="0"/>
        </a:spcBef>
        <a:spcAft>
          <a:spcPct val="0"/>
        </a:spcAft>
        <a:defRPr sz="1800">
          <a:solidFill>
            <a:schemeClr val="bg1"/>
          </a:solidFill>
          <a:latin typeface="Verdana" pitchFamily="34" charset="0"/>
        </a:defRPr>
      </a:lvl7pPr>
      <a:lvl8pPr marL="1028700" algn="l" rtl="0" eaLnBrk="1" fontAlgn="base" hangingPunct="1">
        <a:spcBef>
          <a:spcPct val="0"/>
        </a:spcBef>
        <a:spcAft>
          <a:spcPct val="0"/>
        </a:spcAft>
        <a:defRPr sz="1800">
          <a:solidFill>
            <a:schemeClr val="bg1"/>
          </a:solidFill>
          <a:latin typeface="Verdana" pitchFamily="34" charset="0"/>
        </a:defRPr>
      </a:lvl8pPr>
      <a:lvl9pPr marL="1371600" algn="l" rtl="0" eaLnBrk="1" fontAlgn="base" hangingPunct="1">
        <a:spcBef>
          <a:spcPct val="0"/>
        </a:spcBef>
        <a:spcAft>
          <a:spcPct val="0"/>
        </a:spcAft>
        <a:defRPr sz="1800">
          <a:solidFill>
            <a:schemeClr val="bg1"/>
          </a:solidFill>
          <a:latin typeface="Verdana" pitchFamily="34" charset="0"/>
        </a:defRPr>
      </a:lvl9pPr>
    </p:titleStyle>
    <p:bodyStyle>
      <a:lvl1pPr marL="203597" indent="-203597" algn="l" defTabSz="735806" rtl="0" eaLnBrk="1" fontAlgn="base" hangingPunct="1">
        <a:spcBef>
          <a:spcPct val="40000"/>
        </a:spcBef>
        <a:spcAft>
          <a:spcPct val="0"/>
        </a:spcAft>
        <a:buClr>
          <a:schemeClr val="tx1"/>
        </a:buClr>
        <a:buFont typeface="Arial" pitchFamily="34" charset="0"/>
        <a:buChar char="•"/>
        <a:defRPr sz="1800">
          <a:solidFill>
            <a:schemeClr val="tx1"/>
          </a:solidFill>
          <a:latin typeface="Calibri" pitchFamily="34" charset="0"/>
          <a:ea typeface="MS PGothic" pitchFamily="34" charset="-128"/>
          <a:cs typeface="Arial" pitchFamily="34" charset="0"/>
        </a:defRPr>
      </a:lvl1pPr>
      <a:lvl2pPr marL="431006" indent="-89297" algn="l" defTabSz="735806" rtl="0" eaLnBrk="1" fontAlgn="base" hangingPunct="1">
        <a:spcBef>
          <a:spcPct val="20000"/>
        </a:spcBef>
        <a:spcAft>
          <a:spcPct val="0"/>
        </a:spcAft>
        <a:buClr>
          <a:schemeClr val="tx1"/>
        </a:buClr>
        <a:buChar char="-"/>
        <a:defRPr sz="1650">
          <a:solidFill>
            <a:schemeClr val="tx1"/>
          </a:solidFill>
          <a:latin typeface="Calibri" pitchFamily="34" charset="0"/>
          <a:ea typeface="MS PGothic" pitchFamily="34" charset="-128"/>
          <a:cs typeface="Arial" pitchFamily="34" charset="0"/>
        </a:defRPr>
      </a:lvl2pPr>
      <a:lvl3pPr marL="789385" indent="-215504" algn="l" defTabSz="735806" rtl="0" eaLnBrk="1" fontAlgn="base" hangingPunct="1">
        <a:spcBef>
          <a:spcPct val="20000"/>
        </a:spcBef>
        <a:spcAft>
          <a:spcPct val="0"/>
        </a:spcAft>
        <a:buClr>
          <a:schemeClr val="tx1"/>
        </a:buClr>
        <a:buFont typeface="Marlett" pitchFamily="2" charset="2"/>
        <a:buChar char="8"/>
        <a:defRPr sz="1500">
          <a:solidFill>
            <a:schemeClr val="tx1"/>
          </a:solidFill>
          <a:latin typeface="Calibri" pitchFamily="34" charset="0"/>
          <a:ea typeface="MS PGothic" pitchFamily="34" charset="-128"/>
          <a:cs typeface="Arial" pitchFamily="34" charset="0"/>
        </a:defRPr>
      </a:lvl3pPr>
      <a:lvl4pPr marL="1229916" indent="-154781" algn="l" defTabSz="735806" rtl="0" eaLnBrk="1" fontAlgn="base" hangingPunct="1">
        <a:spcBef>
          <a:spcPct val="20000"/>
        </a:spcBef>
        <a:spcAft>
          <a:spcPct val="0"/>
        </a:spcAft>
        <a:buClr>
          <a:schemeClr val="tx1"/>
        </a:buClr>
        <a:buFont typeface="Marlett" pitchFamily="2" charset="2"/>
        <a:buChar char="8"/>
        <a:defRPr sz="1425">
          <a:solidFill>
            <a:schemeClr val="tx1"/>
          </a:solidFill>
          <a:latin typeface="Calibri" pitchFamily="34" charset="0"/>
          <a:ea typeface="MS PGothic" pitchFamily="34" charset="-128"/>
          <a:cs typeface="Arial" pitchFamily="34" charset="0"/>
        </a:defRPr>
      </a:lvl4pPr>
      <a:lvl5pPr marL="1587104" indent="-254794" algn="l" defTabSz="735806" rtl="0" eaLnBrk="1" fontAlgn="base" hangingPunct="1">
        <a:spcBef>
          <a:spcPct val="20000"/>
        </a:spcBef>
        <a:spcAft>
          <a:spcPct val="0"/>
        </a:spcAft>
        <a:buClr>
          <a:schemeClr val="tx1"/>
        </a:buClr>
        <a:buFont typeface="Marlett" pitchFamily="2" charset="2"/>
        <a:buChar char="8"/>
        <a:defRPr sz="1350">
          <a:solidFill>
            <a:schemeClr val="tx1"/>
          </a:solidFill>
          <a:latin typeface="Calibri" pitchFamily="34" charset="0"/>
          <a:ea typeface="MS PGothic" pitchFamily="34" charset="-128"/>
          <a:cs typeface="Arial" pitchFamily="34" charset="0"/>
        </a:defRPr>
      </a:lvl5pPr>
      <a:lvl6pPr marL="19300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22729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26158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29587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pPr rtl="0"/>
            <a:r>
              <a:rPr lang="fr"/>
              <a:t>Click to edit Master title style</a:t>
            </a: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2"/>
          </p:nvPr>
        </p:nvSpPr>
        <p:spPr>
          <a:xfrm>
            <a:off x="609441" y="6356367"/>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US">
                <a:solidFill>
                  <a:prstClr val="black">
                    <a:tint val="75000"/>
                  </a:prstClr>
                </a:solidFill>
              </a:rPr>
              <a:t>4/18/2019</a:t>
            </a:r>
          </a:p>
        </p:txBody>
      </p:sp>
      <p:sp>
        <p:nvSpPr>
          <p:cNvPr id="5" name="Footer Placeholder 4"/>
          <p:cNvSpPr>
            <a:spLocks noGrp="1"/>
          </p:cNvSpPr>
          <p:nvPr>
            <p:ph type="ftr" sz="quarter" idx="3"/>
          </p:nvPr>
        </p:nvSpPr>
        <p:spPr>
          <a:xfrm>
            <a:off x="4164515" y="6356367"/>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67"/>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36648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pPr rtl="0"/>
            <a:r>
              <a:rPr lang="fr"/>
              <a:t>Click to edit Master title style</a:t>
            </a: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2"/>
          </p:nvPr>
        </p:nvSpPr>
        <p:spPr>
          <a:xfrm>
            <a:off x="609441" y="6356363"/>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US">
                <a:solidFill>
                  <a:prstClr val="black">
                    <a:tint val="75000"/>
                  </a:prstClr>
                </a:solidFill>
              </a:rPr>
              <a:t>4/18/2019</a:t>
            </a:r>
          </a:p>
        </p:txBody>
      </p:sp>
      <p:sp>
        <p:nvSpPr>
          <p:cNvPr id="5" name="Footer Placeholder 4"/>
          <p:cNvSpPr>
            <a:spLocks noGrp="1"/>
          </p:cNvSpPr>
          <p:nvPr>
            <p:ph type="ftr" sz="quarter" idx="3"/>
          </p:nvPr>
        </p:nvSpPr>
        <p:spPr>
          <a:xfrm>
            <a:off x="4164515" y="6356363"/>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63"/>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82157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pPr rtl="0"/>
            <a:r>
              <a:rPr lang="fr"/>
              <a:t>Click to edit Master title style</a:t>
            </a: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2"/>
          </p:nvPr>
        </p:nvSpPr>
        <p:spPr>
          <a:xfrm>
            <a:off x="609441" y="6356359"/>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US">
                <a:solidFill>
                  <a:prstClr val="black">
                    <a:tint val="75000"/>
                  </a:prstClr>
                </a:solidFill>
              </a:rPr>
              <a:t>4/18/2019</a:t>
            </a:r>
          </a:p>
        </p:txBody>
      </p:sp>
      <p:sp>
        <p:nvSpPr>
          <p:cNvPr id="5" name="Footer Placeholder 4"/>
          <p:cNvSpPr>
            <a:spLocks noGrp="1"/>
          </p:cNvSpPr>
          <p:nvPr>
            <p:ph type="ftr" sz="quarter" idx="3"/>
          </p:nvPr>
        </p:nvSpPr>
        <p:spPr>
          <a:xfrm>
            <a:off x="4164515" y="6356359"/>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9"/>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12309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pPr rtl="0"/>
            <a:r>
              <a:rPr lang="fr"/>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US">
                <a:solidFill>
                  <a:prstClr val="black">
                    <a:tint val="75000"/>
                  </a:prstClr>
                </a:solidFill>
              </a:rPr>
              <a:t>4/18/2019</a:t>
            </a: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85283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pPr rtl="0"/>
            <a:r>
              <a:rPr lang="fr"/>
              <a:t>Click to edit Master title style</a:t>
            </a: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2"/>
          </p:nvPr>
        </p:nvSpPr>
        <p:spPr>
          <a:xfrm>
            <a:off x="609441" y="6356384"/>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US">
                <a:solidFill>
                  <a:prstClr val="black">
                    <a:tint val="75000"/>
                  </a:prstClr>
                </a:solidFill>
              </a:rPr>
              <a:t>4/18/2019</a:t>
            </a:r>
          </a:p>
        </p:txBody>
      </p:sp>
      <p:sp>
        <p:nvSpPr>
          <p:cNvPr id="5" name="Footer Placeholder 4"/>
          <p:cNvSpPr>
            <a:spLocks noGrp="1"/>
          </p:cNvSpPr>
          <p:nvPr>
            <p:ph type="ftr" sz="quarter" idx="3"/>
          </p:nvPr>
        </p:nvSpPr>
        <p:spPr>
          <a:xfrm>
            <a:off x="4164515" y="6356384"/>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84"/>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40397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hf hdr="0" ftr="0" dt="0"/>
  <p:txStyles>
    <p:titleStyle>
      <a:lvl1pPr algn="ctr" defTabSz="914430" rtl="0" eaLnBrk="1" latinLnBrk="0" hangingPunct="1">
        <a:spcBef>
          <a:spcPct val="0"/>
        </a:spcBef>
        <a:buNone/>
        <a:defRPr sz="4400" kern="1200">
          <a:solidFill>
            <a:schemeClr val="tx1"/>
          </a:solidFill>
          <a:latin typeface="+mj-lt"/>
          <a:ea typeface="+mj-ea"/>
          <a:cs typeface="+mj-cs"/>
        </a:defRPr>
      </a:lvl1pPr>
    </p:titleStyle>
    <p:bodyStyle>
      <a:lvl1pPr marL="342912" indent="-342912" algn="l" defTabSz="914430" rtl="0" eaLnBrk="1" latinLnBrk="0" hangingPunct="1">
        <a:spcBef>
          <a:spcPct val="20000"/>
        </a:spcBef>
        <a:buFont typeface="Arial" panose="020B0604020202020204" pitchFamily="34" charset="0"/>
        <a:buChar char="•"/>
        <a:defRPr sz="3201" kern="1200">
          <a:solidFill>
            <a:schemeClr val="tx1"/>
          </a:solidFill>
          <a:latin typeface="+mn-lt"/>
          <a:ea typeface="+mn-ea"/>
          <a:cs typeface="+mn-cs"/>
        </a:defRPr>
      </a:lvl1pPr>
      <a:lvl2pPr marL="742974" indent="-285759" algn="l" defTabSz="914430"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040" indent="-228608" algn="l" defTabSz="91443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60025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6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8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9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115"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32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30" rtl="0" eaLnBrk="1" latinLnBrk="0" hangingPunct="1">
        <a:defRPr sz="1800" kern="1200">
          <a:solidFill>
            <a:schemeClr val="tx1"/>
          </a:solidFill>
          <a:latin typeface="+mn-lt"/>
          <a:ea typeface="+mn-ea"/>
          <a:cs typeface="+mn-cs"/>
        </a:defRPr>
      </a:lvl1pPr>
      <a:lvl2pPr marL="457215" algn="l" defTabSz="914430" rtl="0" eaLnBrk="1" latinLnBrk="0" hangingPunct="1">
        <a:defRPr sz="1800" kern="1200">
          <a:solidFill>
            <a:schemeClr val="tx1"/>
          </a:solidFill>
          <a:latin typeface="+mn-lt"/>
          <a:ea typeface="+mn-ea"/>
          <a:cs typeface="+mn-cs"/>
        </a:defRPr>
      </a:lvl2pPr>
      <a:lvl3pPr marL="914430" algn="l" defTabSz="914430" rtl="0" eaLnBrk="1" latinLnBrk="0" hangingPunct="1">
        <a:defRPr sz="1800" kern="1200">
          <a:solidFill>
            <a:schemeClr val="tx1"/>
          </a:solidFill>
          <a:latin typeface="+mn-lt"/>
          <a:ea typeface="+mn-ea"/>
          <a:cs typeface="+mn-cs"/>
        </a:defRPr>
      </a:lvl3pPr>
      <a:lvl4pPr marL="1371645" algn="l" defTabSz="914430" rtl="0" eaLnBrk="1" latinLnBrk="0" hangingPunct="1">
        <a:defRPr sz="1800" kern="1200">
          <a:solidFill>
            <a:schemeClr val="tx1"/>
          </a:solidFill>
          <a:latin typeface="+mn-lt"/>
          <a:ea typeface="+mn-ea"/>
          <a:cs typeface="+mn-cs"/>
        </a:defRPr>
      </a:lvl4pPr>
      <a:lvl5pPr marL="1828861" algn="l" defTabSz="914430" rtl="0" eaLnBrk="1" latinLnBrk="0" hangingPunct="1">
        <a:defRPr sz="1800" kern="1200">
          <a:solidFill>
            <a:schemeClr val="tx1"/>
          </a:solidFill>
          <a:latin typeface="+mn-lt"/>
          <a:ea typeface="+mn-ea"/>
          <a:cs typeface="+mn-cs"/>
        </a:defRPr>
      </a:lvl5pPr>
      <a:lvl6pPr marL="2286076" algn="l" defTabSz="914430" rtl="0" eaLnBrk="1" latinLnBrk="0" hangingPunct="1">
        <a:defRPr sz="1800" kern="1200">
          <a:solidFill>
            <a:schemeClr val="tx1"/>
          </a:solidFill>
          <a:latin typeface="+mn-lt"/>
          <a:ea typeface="+mn-ea"/>
          <a:cs typeface="+mn-cs"/>
        </a:defRPr>
      </a:lvl6pPr>
      <a:lvl7pPr marL="2743291" algn="l" defTabSz="914430" rtl="0" eaLnBrk="1" latinLnBrk="0" hangingPunct="1">
        <a:defRPr sz="1800" kern="1200">
          <a:solidFill>
            <a:schemeClr val="tx1"/>
          </a:solidFill>
          <a:latin typeface="+mn-lt"/>
          <a:ea typeface="+mn-ea"/>
          <a:cs typeface="+mn-cs"/>
        </a:defRPr>
      </a:lvl7pPr>
      <a:lvl8pPr marL="3200506" algn="l" defTabSz="914430" rtl="0" eaLnBrk="1" latinLnBrk="0" hangingPunct="1">
        <a:defRPr sz="1800" kern="1200">
          <a:solidFill>
            <a:schemeClr val="tx1"/>
          </a:solidFill>
          <a:latin typeface="+mn-lt"/>
          <a:ea typeface="+mn-ea"/>
          <a:cs typeface="+mn-cs"/>
        </a:defRPr>
      </a:lvl8pPr>
      <a:lvl9pPr marL="3657721" algn="l" defTabSz="9144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3.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9.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slideLayout" Target="../slideLayouts/slideLayout12.xml"/><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tags" Target="../tags/tag93.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0" Type="http://schemas.openxmlformats.org/officeDocument/2006/relationships/tags" Target="../tags/tag91.xml"/><Relationship Id="rId4" Type="http://schemas.openxmlformats.org/officeDocument/2006/relationships/tags" Target="../tags/tag85.xml"/><Relationship Id="rId9" Type="http://schemas.openxmlformats.org/officeDocument/2006/relationships/tags" Target="../tags/tag9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slideLayout" Target="../slideLayouts/slideLayout12.xm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tags" Target="../tags/tag65.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0" Type="http://schemas.openxmlformats.org/officeDocument/2006/relationships/tags" Target="../tags/tag63.xml"/><Relationship Id="rId4" Type="http://schemas.openxmlformats.org/officeDocument/2006/relationships/tags" Target="../tags/tag57.xml"/><Relationship Id="rId9" Type="http://schemas.openxmlformats.org/officeDocument/2006/relationships/tags" Target="../tags/tag6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slideLayout" Target="../slideLayouts/slideLayout12.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tags" Target="../tags/tag106.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5" Type="http://schemas.openxmlformats.org/officeDocument/2006/relationships/tags" Target="../tags/tag99.xml"/><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slideLayout" Target="../slideLayouts/slideLayout12.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tags" Target="../tags/tag80.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oleObject" Target="../embeddings/oleObject10.bin"/><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slideLayout" Target="../slideLayouts/slideLayout78.xml"/><Relationship Id="rId7" Type="http://schemas.openxmlformats.org/officeDocument/2006/relationships/image" Target="../media/image14.emf"/><Relationship Id="rId2" Type="http://schemas.openxmlformats.org/officeDocument/2006/relationships/tags" Target="../tags/tag81.xml"/><Relationship Id="rId1" Type="http://schemas.openxmlformats.org/officeDocument/2006/relationships/vmlDrawing" Target="../drawings/vmlDrawing7.vml"/><Relationship Id="rId6" Type="http://schemas.openxmlformats.org/officeDocument/2006/relationships/image" Target="../media/image12.emf"/><Relationship Id="rId5" Type="http://schemas.openxmlformats.org/officeDocument/2006/relationships/oleObject" Target="../embeddings/oleObject11.bin"/><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93" y="1593"/>
          <a:ext cx="1588" cy="1588"/>
        </p:xfrm>
        <a:graphic>
          <a:graphicData uri="http://schemas.openxmlformats.org/presentationml/2006/ole">
            <mc:AlternateContent xmlns:mc="http://schemas.openxmlformats.org/markup-compatibility/2006">
              <mc:Choice xmlns:v="urn:schemas-microsoft-com:vml" Requires="v">
                <p:oleObj spid="_x0000_s247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3" y="1593"/>
                        <a:ext cx="1588" cy="1588"/>
                      </a:xfrm>
                      <a:prstGeom prst="rect">
                        <a:avLst/>
                      </a:prstGeom>
                    </p:spPr>
                  </p:pic>
                </p:oleObj>
              </mc:Fallback>
            </mc:AlternateContent>
          </a:graphicData>
        </a:graphic>
      </p:graphicFrame>
      <p:sp>
        <p:nvSpPr>
          <p:cNvPr id="3" name="Slide Number Placeholder 2"/>
          <p:cNvSpPr>
            <a:spLocks noGrp="1"/>
          </p:cNvSpPr>
          <p:nvPr>
            <p:ph type="sldNum" sz="quarter" idx="12"/>
          </p:nvPr>
        </p:nvSpPr>
        <p:spPr>
          <a:xfrm>
            <a:off x="9146097" y="6356381"/>
            <a:ext cx="2742486" cy="365125"/>
          </a:xfrm>
        </p:spPr>
        <p:txBody>
          <a:bodyPr rtlCol="0"/>
          <a:lstStyle/>
          <a:p>
            <a:pPr defTabSz="914430" rtl="0">
              <a:defRPr/>
            </a:pPr>
            <a:fld id="{9055F44C-6543-40DE-AE7E-D49E41E959D7}" type="slidenum">
              <a:rPr lang="en-US">
                <a:solidFill>
                  <a:prstClr val="black">
                    <a:tint val="75000"/>
                  </a:prstClr>
                </a:solidFill>
                <a:latin typeface="Calibri" panose="020F0502020204030204"/>
              </a:rPr>
              <a:pPr defTabSz="914430">
                <a:defRPr/>
              </a:pPr>
              <a:t>1</a:t>
            </a:fld>
            <a:endParaRPr lang="en-US" dirty="0">
              <a:solidFill>
                <a:prstClr val="black">
                  <a:tint val="75000"/>
                </a:prstClr>
              </a:solidFill>
              <a:latin typeface="Calibri" panose="020F0502020204030204"/>
            </a:endParaRPr>
          </a:p>
        </p:txBody>
      </p:sp>
      <p:sp>
        <p:nvSpPr>
          <p:cNvPr id="2" name="Rectangle 1"/>
          <p:cNvSpPr/>
          <p:nvPr/>
        </p:nvSpPr>
        <p:spPr>
          <a:xfrm>
            <a:off x="4" y="3"/>
            <a:ext cx="12188825" cy="495849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endParaRPr>
          </a:p>
        </p:txBody>
      </p:sp>
      <p:sp>
        <p:nvSpPr>
          <p:cNvPr id="1089" name="TextBox 4"/>
          <p:cNvSpPr txBox="1"/>
          <p:nvPr/>
        </p:nvSpPr>
        <p:spPr>
          <a:xfrm>
            <a:off x="379412" y="2270007"/>
            <a:ext cx="11210866" cy="10770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sz="2399" dirty="0">
              <a:solidFill>
                <a:schemeClr val="bg1"/>
              </a:solidFill>
            </a:endParaRPr>
          </a:p>
          <a:p>
            <a:pPr rtl="0"/>
            <a:endParaRPr lang="en-US" sz="2000" i="1" dirty="0">
              <a:solidFill>
                <a:schemeClr val="bg1"/>
              </a:solidFill>
            </a:endParaRPr>
          </a:p>
          <a:p>
            <a:pPr rtl="0"/>
            <a:endParaRPr lang="en-US" sz="2000" i="1" dirty="0">
              <a:solidFill>
                <a:schemeClr val="bg1"/>
              </a:solidFill>
            </a:endParaRPr>
          </a:p>
        </p:txBody>
      </p:sp>
      <p:sp>
        <p:nvSpPr>
          <p:cNvPr id="6" name="Rectangle 12"/>
          <p:cNvSpPr>
            <a:spLocks noGrp="1" noChangeArrowheads="1"/>
          </p:cNvSpPr>
          <p:nvPr>
            <p:ph type="ctrTitle" sz="quarter"/>
          </p:nvPr>
        </p:nvSpPr>
        <p:spPr>
          <a:xfrm>
            <a:off x="457200" y="1447818"/>
            <a:ext cx="11731628" cy="3382963"/>
          </a:xfrm>
        </p:spPr>
        <p:txBody>
          <a:bodyPr rtlCol="0"/>
          <a:lstStyle/>
          <a:p>
            <a:pPr marL="3175" algn="l" rtl="0" eaLnBrk="1" hangingPunct="1"/>
            <a:r>
              <a:rPr lang="fr" sz="4400">
                <a:solidFill>
                  <a:schemeClr val="bg1"/>
                </a:solidFill>
                <a:ea typeface="ヒラギノ角ゴ Pro W3"/>
                <a:cs typeface="ヒラギノ角ゴ Pro W3"/>
              </a:rPr>
              <a:t>Système clinique </a:t>
            </a:r>
            <a:br>
              <a:rPr lang="en-US" altLang="en-US" sz="4400" dirty="0">
                <a:solidFill>
                  <a:schemeClr val="bg1"/>
                </a:solidFill>
                <a:ea typeface="ヒラギノ角ゴ Pro W3"/>
                <a:cs typeface="ヒラギノ角ゴ Pro W3"/>
              </a:rPr>
            </a:br>
            <a:r>
              <a:rPr lang="fr" sz="2800" i="1">
                <a:solidFill>
                  <a:schemeClr val="bg1"/>
                </a:solidFill>
                <a:ea typeface="ヒラギノ角ゴ Pro W3"/>
                <a:cs typeface="ヒラギノ角ゴ Pro W3"/>
              </a:rPr>
              <a:t>Module 3 : </a:t>
            </a:r>
            <a:r>
              <a:rPr lang="fr" sz="2800" b="0" i="1">
                <a:solidFill>
                  <a:schemeClr val="bg1"/>
                </a:solidFill>
                <a:ea typeface="ヒラギノ角ゴ Pro W3"/>
                <a:cs typeface="ヒラギノ角ゴ Pro W3"/>
              </a:rPr>
              <a:t> Améliorer le déroulement des opérations pour faciliter le dépistage précoce chez le nourrisson sur le lieu de soins </a:t>
            </a:r>
            <a:br>
              <a:rPr lang="en-US" altLang="en-US" dirty="0">
                <a:solidFill>
                  <a:schemeClr val="bg1"/>
                </a:solidFill>
                <a:ea typeface="ヒラギノ角ゴ Pro W3"/>
                <a:cs typeface="ヒラギノ角ゴ Pro W3"/>
              </a:rPr>
            </a:br>
            <a:endParaRPr lang="en-US" altLang="en-US" sz="2400" dirty="0">
              <a:solidFill>
                <a:schemeClr val="bg1"/>
              </a:solidFill>
              <a:ea typeface="ヒラギノ角ゴ Pro W3"/>
              <a:cs typeface="ヒラギノ角ゴ Pro W3"/>
            </a:endParaRPr>
          </a:p>
        </p:txBody>
      </p:sp>
      <p:sp>
        <p:nvSpPr>
          <p:cNvPr id="4" name="TextBox 3"/>
          <p:cNvSpPr txBox="1"/>
          <p:nvPr/>
        </p:nvSpPr>
        <p:spPr>
          <a:xfrm>
            <a:off x="5408615" y="5584138"/>
            <a:ext cx="6780213" cy="646331"/>
          </a:xfrm>
          <a:prstGeom prst="rect">
            <a:avLst/>
          </a:prstGeom>
          <a:noFill/>
        </p:spPr>
        <p:txBody>
          <a:bodyPr wrap="square" rtlCol="0">
            <a:spAutoFit/>
          </a:bodyPr>
          <a:lstStyle/>
          <a:p>
            <a:pPr algn="r" rtl="0"/>
            <a:r>
              <a:rPr lang="fr" dirty="0"/>
              <a:t>Kit de formation à l’EID sur le lieu de soins</a:t>
            </a:r>
          </a:p>
          <a:p>
            <a:pPr algn="r" rtl="0"/>
            <a:r>
              <a:rPr lang="fr" i="1" dirty="0"/>
              <a:t>Version mai 2019</a:t>
            </a:r>
          </a:p>
        </p:txBody>
      </p:sp>
    </p:spTree>
    <p:extLst>
      <p:ext uri="{BB962C8B-B14F-4D97-AF65-F5344CB8AC3E}">
        <p14:creationId xmlns:p14="http://schemas.microsoft.com/office/powerpoint/2010/main" val="147969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p:cNvSpPr>
            <a:spLocks noChangeArrowheads="1"/>
          </p:cNvSpPr>
          <p:nvPr/>
        </p:nvSpPr>
        <p:spPr bwMode="auto">
          <a:xfrm>
            <a:off x="228432" y="2972065"/>
            <a:ext cx="11782531" cy="860597"/>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rtlCol="0" anchor="ctr"/>
          <a:lstStyle/>
          <a:p>
            <a:pPr marL="514131" rtl="0">
              <a:defRPr/>
            </a:pPr>
            <a:r>
              <a:rPr lang="fr" sz="2000" b="1" u="sng">
                <a:solidFill>
                  <a:srgbClr val="000000"/>
                </a:solidFill>
              </a:rPr>
              <a:t>Revoir l’emploi du temps du centre de consultation et/ou du laboratoire </a:t>
            </a:r>
            <a:r>
              <a:rPr lang="fr" sz="2000">
                <a:solidFill>
                  <a:srgbClr val="000000"/>
                </a:solidFill>
              </a:rPr>
              <a:t>afin qu’un maximum d’heures par jour et de jours par semaine soient consacrés au dépistage</a:t>
            </a:r>
          </a:p>
        </p:txBody>
      </p:sp>
      <p:sp>
        <p:nvSpPr>
          <p:cNvPr id="27650" name="Title 3"/>
          <p:cNvSpPr>
            <a:spLocks noGrp="1"/>
          </p:cNvSpPr>
          <p:nvPr>
            <p:ph type="ctrTitle"/>
          </p:nvPr>
        </p:nvSpPr>
        <p:spPr>
          <a:xfrm>
            <a:off x="6" y="0"/>
            <a:ext cx="12188818" cy="1219200"/>
          </a:xfrm>
          <a:solidFill>
            <a:srgbClr val="215968"/>
          </a:solidFill>
        </p:spPr>
        <p:txBody>
          <a:bodyPr vert="horz" lIns="91440" tIns="45720" rIns="91440" bIns="45720" rtlCol="0" anchor="ctr">
            <a:normAutofit/>
          </a:bodyPr>
          <a:lstStyle/>
          <a:p>
            <a:pPr rtl="0"/>
            <a:r>
              <a:rPr lang="fr" sz="2400">
                <a:latin typeface="Calibri" charset="0"/>
              </a:rPr>
              <a:t>Comment maximiser l’efficacité de l’EID sur le lieu de soins dans le centre de santé ? </a:t>
            </a:r>
          </a:p>
        </p:txBody>
      </p:sp>
      <p:sp>
        <p:nvSpPr>
          <p:cNvPr id="27651" name="Rectangle 7"/>
          <p:cNvSpPr>
            <a:spLocks noChangeArrowheads="1"/>
          </p:cNvSpPr>
          <p:nvPr/>
        </p:nvSpPr>
        <p:spPr bwMode="auto">
          <a:xfrm>
            <a:off x="203152" y="1587497"/>
            <a:ext cx="11782531" cy="1204038"/>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rtlCol="0" anchor="ctr"/>
          <a:lstStyle/>
          <a:p>
            <a:pPr marL="514131" rtl="0">
              <a:defRPr/>
            </a:pPr>
            <a:r>
              <a:rPr lang="fr" sz="2000" b="1" u="sng">
                <a:solidFill>
                  <a:srgbClr val="000000"/>
                </a:solidFill>
              </a:rPr>
              <a:t>Ajuster le schéma des consultations</a:t>
            </a:r>
            <a:r>
              <a:rPr lang="fr">
                <a:solidFill>
                  <a:srgbClr val="000000"/>
                </a:solidFill>
              </a:rPr>
              <a:t> pour que le dépistage, le retour des résultats et la prise en charge clinique aient lieu le même jour</a:t>
            </a:r>
            <a:endParaRPr lang="en-US" sz="2000" dirty="0">
              <a:solidFill>
                <a:srgbClr val="000000"/>
              </a:solidFill>
            </a:endParaRPr>
          </a:p>
          <a:p>
            <a:pPr marL="857031" indent="-342900" rtl="0">
              <a:buFont typeface="Arial" panose="020B0604020202020204" pitchFamily="34" charset="0"/>
              <a:buChar char="•"/>
              <a:defRPr/>
            </a:pPr>
            <a:r>
              <a:rPr lang="fr">
                <a:solidFill>
                  <a:srgbClr val="000000"/>
                </a:solidFill>
              </a:rPr>
              <a:t>Commencer les tests tôt le matin pour que le plus de patients possible puissent bénéficier d’un dépistage </a:t>
            </a:r>
          </a:p>
          <a:p>
            <a:pPr marL="857031" indent="-342900" rtl="0">
              <a:buFont typeface="Arial" panose="020B0604020202020204" pitchFamily="34" charset="0"/>
              <a:buChar char="•"/>
              <a:defRPr/>
            </a:pPr>
            <a:r>
              <a:rPr lang="fr">
                <a:solidFill>
                  <a:srgbClr val="000000"/>
                </a:solidFill>
              </a:rPr>
              <a:t>Orienter les patients ayant fait l’objet d’un triage pour pouvoir commencer les tests plus tôt		</a:t>
            </a:r>
          </a:p>
        </p:txBody>
      </p:sp>
      <p:sp>
        <p:nvSpPr>
          <p:cNvPr id="6" name="Oval 5"/>
          <p:cNvSpPr/>
          <p:nvPr/>
        </p:nvSpPr>
        <p:spPr>
          <a:xfrm>
            <a:off x="27657" y="1447816"/>
            <a:ext cx="355507" cy="273051"/>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rtl="0">
              <a:defRPr/>
            </a:pPr>
            <a:r>
              <a:rPr lang="fr">
                <a:solidFill>
                  <a:prstClr val="white"/>
                </a:solidFill>
              </a:rPr>
              <a:t>1</a:t>
            </a:r>
          </a:p>
        </p:txBody>
      </p:sp>
      <p:sp>
        <p:nvSpPr>
          <p:cNvPr id="27654" name="Rectangle 8"/>
          <p:cNvSpPr>
            <a:spLocks noChangeArrowheads="1"/>
          </p:cNvSpPr>
          <p:nvPr/>
        </p:nvSpPr>
        <p:spPr bwMode="auto">
          <a:xfrm>
            <a:off x="239628" y="4765226"/>
            <a:ext cx="11782531" cy="645150"/>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rtlCol="0" anchor="ctr"/>
          <a:lstStyle/>
          <a:p>
            <a:pPr marL="514131" rtl="0"/>
            <a:r>
              <a:rPr lang="fr" sz="2000" b="1" u="sng">
                <a:solidFill>
                  <a:srgbClr val="000000"/>
                </a:solidFill>
              </a:rPr>
              <a:t>Gérer efficacement les données</a:t>
            </a:r>
            <a:r>
              <a:rPr lang="fr" sz="2000">
                <a:solidFill>
                  <a:srgbClr val="000000"/>
                </a:solidFill>
              </a:rPr>
              <a:t> pour garantir l’inscription des résultats au dossier du patient</a:t>
            </a:r>
          </a:p>
        </p:txBody>
      </p:sp>
      <p:sp>
        <p:nvSpPr>
          <p:cNvPr id="27656" name="TextBox 1"/>
          <p:cNvSpPr txBox="1">
            <a:spLocks noChangeArrowheads="1"/>
          </p:cNvSpPr>
          <p:nvPr/>
        </p:nvSpPr>
        <p:spPr bwMode="auto">
          <a:xfrm>
            <a:off x="7211725" y="2514617"/>
            <a:ext cx="184652" cy="369291"/>
          </a:xfrm>
          <a:prstGeom prst="rect">
            <a:avLst/>
          </a:prstGeom>
          <a:noFill/>
          <a:ln w="9525">
            <a:noFill/>
            <a:miter lim="800000"/>
            <a:headEnd/>
            <a:tailEnd/>
          </a:ln>
        </p:spPr>
        <p:txBody>
          <a:bodyPr wrap="none" lIns="91401" tIns="45700" rIns="91401" bIns="45700" rtlCol="0">
            <a:spAutoFit/>
          </a:bodyPr>
          <a:lstStyle/>
          <a:p>
            <a:pPr rtl="0"/>
            <a:endParaRPr lang="en-US" dirty="0">
              <a:solidFill>
                <a:prstClr val="black"/>
              </a:solidFill>
            </a:endParaRPr>
          </a:p>
        </p:txBody>
      </p:sp>
      <p:sp>
        <p:nvSpPr>
          <p:cNvPr id="27657" name="Rectangle 10"/>
          <p:cNvSpPr>
            <a:spLocks noChangeArrowheads="1"/>
          </p:cNvSpPr>
          <p:nvPr/>
        </p:nvSpPr>
        <p:spPr bwMode="auto">
          <a:xfrm>
            <a:off x="251286" y="3963088"/>
            <a:ext cx="11782531" cy="646981"/>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rtlCol="0" anchor="ctr"/>
          <a:lstStyle/>
          <a:p>
            <a:pPr marL="514131" rtl="0">
              <a:defRPr/>
            </a:pPr>
            <a:r>
              <a:rPr lang="fr" sz="2000" b="1" u="sng">
                <a:solidFill>
                  <a:srgbClr val="000000"/>
                </a:solidFill>
              </a:rPr>
              <a:t>Classer les patients à diagnostiquer par ordre de priorité </a:t>
            </a:r>
            <a:r>
              <a:rPr lang="fr" sz="2000">
                <a:solidFill>
                  <a:srgbClr val="000000"/>
                </a:solidFill>
              </a:rPr>
              <a:t>afin de gérer le volume de tests</a:t>
            </a:r>
          </a:p>
        </p:txBody>
      </p:sp>
      <p:sp>
        <p:nvSpPr>
          <p:cNvPr id="14" name="Oval 13"/>
          <p:cNvSpPr/>
          <p:nvPr/>
        </p:nvSpPr>
        <p:spPr>
          <a:xfrm>
            <a:off x="40211" y="2862987"/>
            <a:ext cx="355507" cy="273051"/>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rtl="0">
              <a:defRPr/>
            </a:pPr>
            <a:r>
              <a:rPr lang="fr">
                <a:solidFill>
                  <a:prstClr val="white"/>
                </a:solidFill>
              </a:rPr>
              <a:t>2</a:t>
            </a:r>
          </a:p>
        </p:txBody>
      </p:sp>
      <p:sp>
        <p:nvSpPr>
          <p:cNvPr id="13" name="Oval 12"/>
          <p:cNvSpPr/>
          <p:nvPr/>
        </p:nvSpPr>
        <p:spPr>
          <a:xfrm>
            <a:off x="61876" y="3826552"/>
            <a:ext cx="355507" cy="273051"/>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rtl="0">
              <a:defRPr/>
            </a:pPr>
            <a:r>
              <a:rPr lang="fr">
                <a:solidFill>
                  <a:prstClr val="white"/>
                </a:solidFill>
              </a:rPr>
              <a:t>3</a:t>
            </a:r>
          </a:p>
        </p:txBody>
      </p:sp>
      <p:sp>
        <p:nvSpPr>
          <p:cNvPr id="15" name="Oval 14"/>
          <p:cNvSpPr/>
          <p:nvPr/>
        </p:nvSpPr>
        <p:spPr>
          <a:xfrm>
            <a:off x="73533" y="4628717"/>
            <a:ext cx="355507" cy="273051"/>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rtl="0">
              <a:defRPr/>
            </a:pPr>
            <a:r>
              <a:rPr lang="fr">
                <a:solidFill>
                  <a:prstClr val="white"/>
                </a:solidFill>
              </a:rPr>
              <a:t>4</a:t>
            </a:r>
          </a:p>
        </p:txBody>
      </p:sp>
      <p:sp>
        <p:nvSpPr>
          <p:cNvPr id="17" name="Rectangle 8"/>
          <p:cNvSpPr>
            <a:spLocks noChangeArrowheads="1"/>
          </p:cNvSpPr>
          <p:nvPr/>
        </p:nvSpPr>
        <p:spPr bwMode="auto">
          <a:xfrm>
            <a:off x="251398" y="5563993"/>
            <a:ext cx="11786616" cy="860597"/>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rtlCol="0" anchor="ctr"/>
          <a:lstStyle/>
          <a:p>
            <a:pPr marL="514131" rtl="0">
              <a:defRPr/>
            </a:pPr>
            <a:r>
              <a:rPr lang="fr" sz="2000" b="1" u="sng">
                <a:solidFill>
                  <a:srgbClr val="000000"/>
                </a:solidFill>
              </a:rPr>
              <a:t>Maintenir les canaux de communication ouverts </a:t>
            </a:r>
            <a:r>
              <a:rPr lang="fr" sz="2000" b="1">
                <a:solidFill>
                  <a:srgbClr val="000000"/>
                </a:solidFill>
              </a:rPr>
              <a:t> </a:t>
            </a:r>
            <a:r>
              <a:rPr lang="fr" sz="2000">
                <a:solidFill>
                  <a:srgbClr val="000000"/>
                </a:solidFill>
              </a:rPr>
              <a:t>entre le labo, le service de santé maternelle et infantile et le centre spécialisé dans le TAR pour faire face aux défis à venir</a:t>
            </a:r>
          </a:p>
        </p:txBody>
      </p:sp>
      <p:sp>
        <p:nvSpPr>
          <p:cNvPr id="18" name="Oval 17"/>
          <p:cNvSpPr/>
          <p:nvPr/>
        </p:nvSpPr>
        <p:spPr>
          <a:xfrm>
            <a:off x="37573" y="5410393"/>
            <a:ext cx="355507" cy="273051"/>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rtl="0">
              <a:defRPr/>
            </a:pPr>
            <a:r>
              <a:rPr lang="fr">
                <a:solidFill>
                  <a:prstClr val="white"/>
                </a:solidFill>
              </a:rPr>
              <a:t>5</a:t>
            </a:r>
          </a:p>
        </p:txBody>
      </p:sp>
      <p:sp>
        <p:nvSpPr>
          <p:cNvPr id="19" name="Oval 18">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defRPr/>
            </a:pPr>
            <a:r>
              <a:rPr lang="fr" sz="2199" b="1">
                <a:solidFill>
                  <a:prstClr val="white"/>
                </a:solidFill>
              </a:rPr>
              <a:t>2</a:t>
            </a:r>
          </a:p>
        </p:txBody>
      </p:sp>
      <p:sp>
        <p:nvSpPr>
          <p:cNvPr id="2" name="Slide Number Placeholder 1"/>
          <p:cNvSpPr>
            <a:spLocks noGrp="1"/>
          </p:cNvSpPr>
          <p:nvPr>
            <p:ph type="sldNum" sz="quarter" idx="12"/>
          </p:nvPr>
        </p:nvSpPr>
        <p:spPr/>
        <p:txBody>
          <a:bodyPr rtlCol="0"/>
          <a:lstStyle/>
          <a:p>
            <a:pPr rtl="0">
              <a:defRPr/>
            </a:pPr>
            <a:fld id="{C7437959-1618-44A4-9EB4-CCE6EA050C23}"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097187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570298" y="3216166"/>
            <a:ext cx="9708950" cy="633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0" y="19"/>
            <a:ext cx="12188825" cy="1219199"/>
          </a:xfrm>
          <a:solidFill>
            <a:srgbClr val="215968"/>
          </a:solidFill>
        </p:spPr>
        <p:txBody>
          <a:bodyPr rtlCol="0">
            <a:normAutofit/>
          </a:bodyPr>
          <a:lstStyle/>
          <a:p>
            <a:pPr rtl="0"/>
            <a:r>
              <a:rPr lang="fr" sz="2400">
                <a:latin typeface="Calibri" charset="0"/>
              </a:rPr>
              <a:t>Programme</a:t>
            </a:r>
            <a:endParaRPr lang="en-US" sz="2400" dirty="0"/>
          </a:p>
        </p:txBody>
      </p:sp>
      <p:grpSp>
        <p:nvGrpSpPr>
          <p:cNvPr id="24" name="Gruppieren 20"/>
          <p:cNvGrpSpPr/>
          <p:nvPr/>
        </p:nvGrpSpPr>
        <p:grpSpPr>
          <a:xfrm>
            <a:off x="507871" y="1528009"/>
            <a:ext cx="10771374" cy="538246"/>
            <a:chOff x="529965" y="3391846"/>
            <a:chExt cx="8080635" cy="538246"/>
          </a:xfrm>
        </p:grpSpPr>
        <p:sp>
          <p:nvSpPr>
            <p:cNvPr id="25" name="Rechteck 12"/>
            <p:cNvSpPr>
              <a:spLocks/>
            </p:cNvSpPr>
            <p:nvPr>
              <p:custDataLst>
                <p:tags r:id="rId10"/>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rtl="0" eaLnBrk="0" fontAlgn="base" hangingPunct="0">
                <a:spcBef>
                  <a:spcPct val="0"/>
                </a:spcBef>
                <a:spcAft>
                  <a:spcPct val="0"/>
                </a:spcAft>
              </a:pPr>
              <a:r>
                <a:rPr lang="fr" b="1">
                  <a:solidFill>
                    <a:srgbClr val="EEECE1"/>
                  </a:solidFill>
                  <a:ea typeface="MS PGothic" pitchFamily="34" charset="-128"/>
                  <a:cs typeface="Calibri"/>
                </a:rPr>
                <a:t>1</a:t>
              </a:r>
              <a:endParaRPr lang="en-GB" dirty="0">
                <a:solidFill>
                  <a:srgbClr val="EEECE1"/>
                </a:solidFill>
                <a:ea typeface="MS PGothic" pitchFamily="34" charset="-128"/>
                <a:cs typeface="Calibri"/>
              </a:endParaRPr>
            </a:p>
          </p:txBody>
        </p:sp>
        <p:sp>
          <p:nvSpPr>
            <p:cNvPr id="26" name="Rounded Rectangle 13"/>
            <p:cNvSpPr>
              <a:spLocks noChangeArrowheads="1"/>
            </p:cNvSpPr>
            <p:nvPr>
              <p:custDataLst>
                <p:tags r:id="rId11"/>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38" lvl="1" indent="-122238" defTabSz="457200" rtl="0" eaLnBrk="0" fontAlgn="base" hangingPunct="0">
                <a:lnSpc>
                  <a:spcPct val="95000"/>
                </a:lnSpc>
                <a:spcBef>
                  <a:spcPct val="0"/>
                </a:spcBef>
                <a:spcAft>
                  <a:spcPct val="0"/>
                </a:spcAft>
                <a:buClr>
                  <a:srgbClr val="FF0000"/>
                </a:buClr>
                <a:buSzPct val="100000"/>
                <a:tabLst>
                  <a:tab pos="266700" algn="l"/>
                </a:tabLst>
              </a:pPr>
              <a:r>
                <a:rPr lang="fr">
                  <a:solidFill>
                    <a:srgbClr val="000000"/>
                  </a:solidFill>
                  <a:ea typeface="ＭＳ Ｐゴシック" pitchFamily="34" charset="-128"/>
                  <a:cs typeface="Calibri"/>
                </a:rPr>
                <a:t>Objectifs pédagogiques</a:t>
              </a:r>
            </a:p>
          </p:txBody>
        </p:sp>
        <p:sp>
          <p:nvSpPr>
            <p:cNvPr id="27" name="RbLeanShape Right Angle 16"/>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rtl="0" fontAlgn="ctr">
                <a:spcBef>
                  <a:spcPct val="0"/>
                </a:spcBef>
                <a:spcAft>
                  <a:spcPct val="0"/>
                </a:spcAft>
              </a:pPr>
              <a:endParaRPr lang="en-GB" b="1" dirty="0">
                <a:solidFill>
                  <a:prstClr val="black"/>
                </a:solidFill>
                <a:cs typeface="Calibri"/>
              </a:endParaRPr>
            </a:p>
          </p:txBody>
        </p:sp>
      </p:grpSp>
      <p:grpSp>
        <p:nvGrpSpPr>
          <p:cNvPr id="28" name="Gruppieren 20"/>
          <p:cNvGrpSpPr/>
          <p:nvPr/>
        </p:nvGrpSpPr>
        <p:grpSpPr>
          <a:xfrm>
            <a:off x="507871" y="2344564"/>
            <a:ext cx="11163144" cy="538246"/>
            <a:chOff x="529965" y="3391846"/>
            <a:chExt cx="8374539" cy="538246"/>
          </a:xfrm>
        </p:grpSpPr>
        <p:sp>
          <p:nvSpPr>
            <p:cNvPr id="29" name="Rechteck 12"/>
            <p:cNvSpPr>
              <a:spLocks/>
            </p:cNvSpPr>
            <p:nvPr>
              <p:custDataLst>
                <p:tags r:id="rId7"/>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rtl="0" eaLnBrk="0" fontAlgn="base" hangingPunct="0">
                <a:spcBef>
                  <a:spcPct val="0"/>
                </a:spcBef>
                <a:spcAft>
                  <a:spcPct val="0"/>
                </a:spcAft>
              </a:pPr>
              <a:r>
                <a:rPr lang="fr" b="1">
                  <a:solidFill>
                    <a:srgbClr val="EEECE1"/>
                  </a:solidFill>
                  <a:ea typeface="MS PGothic" pitchFamily="34" charset="-128"/>
                  <a:cs typeface="Calibri"/>
                </a:rPr>
                <a:t>2</a:t>
              </a:r>
              <a:endParaRPr lang="en-GB" dirty="0">
                <a:solidFill>
                  <a:srgbClr val="EEECE1"/>
                </a:solidFill>
                <a:ea typeface="MS PGothic" pitchFamily="34" charset="-128"/>
                <a:cs typeface="Calibri"/>
              </a:endParaRPr>
            </a:p>
          </p:txBody>
        </p:sp>
        <p:sp>
          <p:nvSpPr>
            <p:cNvPr id="30" name="Rounded Rectangle 13"/>
            <p:cNvSpPr>
              <a:spLocks noChangeArrowheads="1"/>
            </p:cNvSpPr>
            <p:nvPr>
              <p:custDataLst>
                <p:tags r:id="rId8"/>
              </p:custDataLst>
            </p:nvPr>
          </p:nvSpPr>
          <p:spPr bwMode="gray">
            <a:xfrm>
              <a:off x="1398635" y="3558634"/>
              <a:ext cx="7505869" cy="263149"/>
            </a:xfrm>
            <a:prstGeom prst="rect">
              <a:avLst/>
            </a:prstGeom>
            <a:noFill/>
            <a:ln w="9525" algn="ctr">
              <a:noFill/>
              <a:round/>
              <a:headEnd/>
              <a:tailEnd/>
            </a:ln>
          </p:spPr>
          <p:txBody>
            <a:bodyPr wrap="square" lIns="0" tIns="0" rIns="0" bIns="0" rtlCol="0">
              <a:spAutoFit/>
            </a:bodyPr>
            <a:lstStyle/>
            <a:p>
              <a:pPr marL="122238" lvl="1" indent="-122238" defTabSz="457200" rtl="0" eaLnBrk="0" fontAlgn="base" hangingPunct="0">
                <a:lnSpc>
                  <a:spcPct val="95000"/>
                </a:lnSpc>
                <a:spcBef>
                  <a:spcPct val="0"/>
                </a:spcBef>
                <a:spcAft>
                  <a:spcPct val="0"/>
                </a:spcAft>
                <a:buClr>
                  <a:srgbClr val="FF0000"/>
                </a:buClr>
                <a:buSzPct val="100000"/>
                <a:tabLst>
                  <a:tab pos="266700" algn="l"/>
                </a:tabLst>
              </a:pPr>
              <a:r>
                <a:rPr lang="fr">
                  <a:solidFill>
                    <a:prstClr val="black"/>
                  </a:solidFill>
                  <a:ea typeface="ＭＳ Ｐゴシック" pitchFamily="34" charset="-128"/>
                  <a:cs typeface="Calibri"/>
                </a:rPr>
                <a:t>Changements requis pour maximiser l’impact du dépistage sur le lieu de soins</a:t>
              </a:r>
            </a:p>
          </p:txBody>
        </p:sp>
        <p:sp>
          <p:nvSpPr>
            <p:cNvPr id="31" name="RbLeanShape Right Angle 16"/>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rtl="0" fontAlgn="ctr">
                <a:spcBef>
                  <a:spcPct val="0"/>
                </a:spcBef>
                <a:spcAft>
                  <a:spcPct val="0"/>
                </a:spcAft>
              </a:pPr>
              <a:endParaRPr lang="en-GB" b="1" dirty="0">
                <a:solidFill>
                  <a:prstClr val="black"/>
                </a:solidFill>
                <a:cs typeface="Calibri"/>
              </a:endParaRPr>
            </a:p>
          </p:txBody>
        </p:sp>
      </p:grpSp>
      <p:grpSp>
        <p:nvGrpSpPr>
          <p:cNvPr id="32" name="Gruppieren 20"/>
          <p:cNvGrpSpPr/>
          <p:nvPr/>
        </p:nvGrpSpPr>
        <p:grpSpPr>
          <a:xfrm>
            <a:off x="507871" y="3182975"/>
            <a:ext cx="10771374" cy="538246"/>
            <a:chOff x="529965" y="3391846"/>
            <a:chExt cx="8080635" cy="538246"/>
          </a:xfrm>
        </p:grpSpPr>
        <p:sp>
          <p:nvSpPr>
            <p:cNvPr id="33" name="Rechteck 12"/>
            <p:cNvSpPr>
              <a:spLocks/>
            </p:cNvSpPr>
            <p:nvPr>
              <p:custDataLst>
                <p:tags r:id="rId4"/>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rtl="0" eaLnBrk="0" fontAlgn="base" hangingPunct="0">
                <a:spcBef>
                  <a:spcPct val="0"/>
                </a:spcBef>
                <a:spcAft>
                  <a:spcPct val="0"/>
                </a:spcAft>
              </a:pPr>
              <a:r>
                <a:rPr lang="fr" b="1">
                  <a:solidFill>
                    <a:srgbClr val="EEECE1"/>
                  </a:solidFill>
                  <a:ea typeface="MS PGothic" pitchFamily="34" charset="-128"/>
                  <a:cs typeface="Calibri"/>
                </a:rPr>
                <a:t>3</a:t>
              </a:r>
            </a:p>
          </p:txBody>
        </p:sp>
        <p:sp>
          <p:nvSpPr>
            <p:cNvPr id="34" name="Rounded Rectangle 13"/>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38" lvl="1" indent="-122238" rtl="0" eaLnBrk="0" fontAlgn="base" hangingPunct="0">
                <a:lnSpc>
                  <a:spcPct val="95000"/>
                </a:lnSpc>
                <a:spcBef>
                  <a:spcPct val="0"/>
                </a:spcBef>
                <a:spcAft>
                  <a:spcPct val="0"/>
                </a:spcAft>
                <a:buClr>
                  <a:srgbClr val="FF0000"/>
                </a:buClr>
                <a:buSzPct val="100000"/>
                <a:tabLst>
                  <a:tab pos="266700" algn="l"/>
                </a:tabLst>
              </a:pPr>
              <a:r>
                <a:rPr lang="fr">
                  <a:solidFill>
                    <a:srgbClr val="000000"/>
                  </a:solidFill>
                  <a:ea typeface="MS PGothic" pitchFamily="34" charset="-128"/>
                  <a:cs typeface="Calibri"/>
                </a:rPr>
                <a:t>Modification du déroulement des opérations effectuées en laboratoire et au centre de consultation </a:t>
              </a:r>
            </a:p>
          </p:txBody>
        </p:sp>
        <p:sp>
          <p:nvSpPr>
            <p:cNvPr id="35" name="RbLeanShape Right Angle 16"/>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rtl="0" fontAlgn="ctr">
                <a:spcBef>
                  <a:spcPct val="0"/>
                </a:spcBef>
                <a:spcAft>
                  <a:spcPct val="0"/>
                </a:spcAft>
              </a:pPr>
              <a:endParaRPr lang="en-GB" b="1" dirty="0">
                <a:solidFill>
                  <a:prstClr val="black"/>
                </a:solidFill>
                <a:cs typeface="Calibri"/>
              </a:endParaRPr>
            </a:p>
          </p:txBody>
        </p:sp>
      </p:grpSp>
      <p:grpSp>
        <p:nvGrpSpPr>
          <p:cNvPr id="40" name="Gruppieren 20"/>
          <p:cNvGrpSpPr/>
          <p:nvPr/>
        </p:nvGrpSpPr>
        <p:grpSpPr>
          <a:xfrm>
            <a:off x="507871" y="3956910"/>
            <a:ext cx="10771374" cy="538246"/>
            <a:chOff x="529965" y="3391846"/>
            <a:chExt cx="8080635" cy="538246"/>
          </a:xfrm>
        </p:grpSpPr>
        <p:sp>
          <p:nvSpPr>
            <p:cNvPr id="41" name="Rechteck 12"/>
            <p:cNvSpPr>
              <a:spLocks/>
            </p:cNvSpPr>
            <p:nvPr>
              <p:custDataLst>
                <p:tags r:id="rId1"/>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rtl="0" eaLnBrk="0" fontAlgn="base" hangingPunct="0">
                <a:spcBef>
                  <a:spcPct val="0"/>
                </a:spcBef>
                <a:spcAft>
                  <a:spcPct val="0"/>
                </a:spcAft>
              </a:pPr>
              <a:r>
                <a:rPr lang="fr" b="1">
                  <a:solidFill>
                    <a:srgbClr val="EEECE1"/>
                  </a:solidFill>
                  <a:ea typeface="MS PGothic" pitchFamily="34" charset="-128"/>
                  <a:cs typeface="Calibri"/>
                </a:rPr>
                <a:t>4</a:t>
              </a:r>
            </a:p>
          </p:txBody>
        </p:sp>
        <p:sp>
          <p:nvSpPr>
            <p:cNvPr id="42" name="Rounded Rectangle 13"/>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38" lvl="1" indent="-122238" rtl="0" eaLnBrk="0" fontAlgn="base" hangingPunct="0">
                <a:lnSpc>
                  <a:spcPct val="95000"/>
                </a:lnSpc>
                <a:spcBef>
                  <a:spcPct val="0"/>
                </a:spcBef>
                <a:spcAft>
                  <a:spcPct val="0"/>
                </a:spcAft>
                <a:buClr>
                  <a:srgbClr val="FF0000"/>
                </a:buClr>
                <a:buSzPct val="100000"/>
                <a:tabLst>
                  <a:tab pos="266700" algn="l"/>
                </a:tabLst>
              </a:pPr>
              <a:r>
                <a:rPr lang="fr">
                  <a:solidFill>
                    <a:srgbClr val="000000"/>
                  </a:solidFill>
                  <a:ea typeface="MS PGothic" pitchFamily="34" charset="-128"/>
                  <a:cs typeface="Calibri"/>
                </a:rPr>
                <a:t>Résumé</a:t>
              </a:r>
              <a:endParaRPr lang="en-GB" dirty="0">
                <a:solidFill>
                  <a:srgbClr val="000000"/>
                </a:solidFill>
                <a:ea typeface="MS PGothic" pitchFamily="34" charset="-128"/>
                <a:cs typeface="Calibri"/>
              </a:endParaRPr>
            </a:p>
          </p:txBody>
        </p:sp>
        <p:sp>
          <p:nvSpPr>
            <p:cNvPr id="43" name="RbLeanShape Right Angle 16"/>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rtl="0" fontAlgn="ctr">
                <a:spcBef>
                  <a:spcPct val="0"/>
                </a:spcBef>
                <a:spcAft>
                  <a:spcPct val="0"/>
                </a:spcAft>
              </a:pPr>
              <a:endParaRPr lang="en-GB" b="1" dirty="0">
                <a:solidFill>
                  <a:prstClr val="black"/>
                </a:solidFill>
                <a:cs typeface="Calibri"/>
              </a:endParaRPr>
            </a:p>
          </p:txBody>
        </p:sp>
      </p:grpSp>
      <p:sp>
        <p:nvSpPr>
          <p:cNvPr id="3" name="Slide Number Placeholder 2"/>
          <p:cNvSpPr>
            <a:spLocks noGrp="1"/>
          </p:cNvSpPr>
          <p:nvPr>
            <p:ph type="sldNum" sz="quarter" idx="12"/>
          </p:nvPr>
        </p:nvSpPr>
        <p:spPr/>
        <p:txBody>
          <a:bodyPr rtlCol="0"/>
          <a:lstStyle/>
          <a:p>
            <a:pPr rtl="0">
              <a:defRPr/>
            </a:pPr>
            <a:fld id="{C7437959-1618-44A4-9EB4-CCE6EA050C23}"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925515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rtl="0"/>
            <a:endParaRPr lang="en-US" sz="2000" dirty="0">
              <a:solidFill>
                <a:schemeClr val="bg1"/>
              </a:solidFill>
            </a:endParaRPr>
          </a:p>
        </p:txBody>
      </p:sp>
      <p:sp>
        <p:nvSpPr>
          <p:cNvPr id="2" name="Slide Number Placeholder 1"/>
          <p:cNvSpPr>
            <a:spLocks noGrp="1"/>
          </p:cNvSpPr>
          <p:nvPr>
            <p:ph type="sldNum" sz="quarter" idx="12"/>
          </p:nvPr>
        </p:nvSpPr>
        <p:spPr/>
        <p:txBody>
          <a:bodyPr rtlCol="0"/>
          <a:lstStyle/>
          <a:p>
            <a:pPr rtl="0"/>
            <a:fld id="{1B357D11-2E5B-4896-BF3A-7DA436B015FD}" type="slidenum">
              <a:rPr lang="en-US" smtClean="0"/>
              <a:t>12</a:t>
            </a:fld>
            <a:endParaRPr lang="en-US" dirty="0"/>
          </a:p>
        </p:txBody>
      </p:sp>
      <p:sp>
        <p:nvSpPr>
          <p:cNvPr id="4" name="Slide Number Placeholder 2"/>
          <p:cNvSpPr txBox="1">
            <a:spLocks/>
          </p:cNvSpPr>
          <p:nvPr/>
        </p:nvSpPr>
        <p:spPr>
          <a:xfrm>
            <a:off x="8735330" y="6356382"/>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AEE9E37A-4EAF-44F7-BC9F-FB713F1B08BE}" type="slidenum">
              <a:rPr lang="en-US">
                <a:solidFill>
                  <a:prstClr val="black">
                    <a:tint val="75000"/>
                  </a:prstClr>
                </a:solidFill>
              </a:rPr>
              <a:pPr/>
              <a:t>12</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rtlCol="0">
            <a:noAutofit/>
          </a:bodyPr>
          <a:lstStyle/>
          <a:p>
            <a:pPr algn="l" rtl="0"/>
            <a:r>
              <a:rPr lang="fr" sz="2400">
                <a:solidFill>
                  <a:schemeClr val="bg1"/>
                </a:solidFill>
                <a:cs typeface="Arial" panose="020B0604020202020204" pitchFamily="34" charset="0"/>
              </a:rPr>
              <a:t>Activité : Modification du déroulement des activités de consultation </a:t>
            </a:r>
          </a:p>
        </p:txBody>
      </p:sp>
      <p:sp>
        <p:nvSpPr>
          <p:cNvPr id="6" name="Oval 5">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
        <p:nvSpPr>
          <p:cNvPr id="11" name="TextBox 10"/>
          <p:cNvSpPr txBox="1"/>
          <p:nvPr/>
        </p:nvSpPr>
        <p:spPr>
          <a:xfrm>
            <a:off x="751850" y="3733803"/>
            <a:ext cx="10460788" cy="685799"/>
          </a:xfrm>
          <a:prstGeom prst="rect">
            <a:avLst/>
          </a:prstGeom>
          <a:ln>
            <a:noFill/>
            <a:prstDash val="dot"/>
          </a:ln>
        </p:spPr>
        <p:style>
          <a:lnRef idx="2">
            <a:schemeClr val="dk1"/>
          </a:lnRef>
          <a:fillRef idx="1">
            <a:schemeClr val="lt1"/>
          </a:fillRef>
          <a:effectRef idx="0">
            <a:schemeClr val="dk1"/>
          </a:effectRef>
          <a:fontRef idx="minor">
            <a:schemeClr val="dk1"/>
          </a:fontRef>
        </p:style>
        <p:txBody>
          <a:bodyPr wrap="square" lIns="91401" tIns="45700" rIns="91401" bIns="45700" rtlCol="0">
            <a:noAutofit/>
          </a:bodyPr>
          <a:lstStyle/>
          <a:p>
            <a:pPr algn="ctr" rtl="0">
              <a:spcBef>
                <a:spcPts val="0"/>
              </a:spcBef>
              <a:spcAft>
                <a:spcPts val="0"/>
              </a:spcAft>
            </a:pPr>
            <a:r>
              <a:rPr lang="fr" sz="2000">
                <a:solidFill>
                  <a:srgbClr val="000000"/>
                </a:solidFill>
                <a:ea typeface="ＭＳ 明朝"/>
                <a:cs typeface="Times New Roman"/>
                <a:sym typeface="Wingdings" panose="05000000000000000000" pitchFamily="2" charset="2"/>
              </a:rPr>
              <a:t> </a:t>
            </a:r>
            <a:r>
              <a:rPr lang="fr" sz="2000">
                <a:solidFill>
                  <a:srgbClr val="000000"/>
                </a:solidFill>
                <a:ea typeface="ＭＳ 明朝"/>
                <a:cs typeface="Times New Roman"/>
              </a:rPr>
              <a:t>Dans le cadre de cette discussion, prenez en compte les rôles et responsabilités des agents de santé en contact avec les patients. </a:t>
            </a:r>
          </a:p>
        </p:txBody>
      </p:sp>
      <p:sp>
        <p:nvSpPr>
          <p:cNvPr id="13" name="Rectangle 12"/>
          <p:cNvSpPr/>
          <p:nvPr/>
        </p:nvSpPr>
        <p:spPr>
          <a:xfrm>
            <a:off x="497957" y="1372185"/>
            <a:ext cx="11112299" cy="868680"/>
          </a:xfrm>
          <a:prstGeom prst="rect">
            <a:avLst/>
          </a:prstGeom>
          <a:solidFill>
            <a:srgbClr val="215968"/>
          </a:solidFill>
          <a:ln>
            <a:solidFill>
              <a:srgbClr val="215968"/>
            </a:solidFill>
          </a:ln>
        </p:spPr>
        <p:style>
          <a:lnRef idx="2">
            <a:schemeClr val="accent5">
              <a:shade val="50000"/>
            </a:schemeClr>
          </a:lnRef>
          <a:fillRef idx="1">
            <a:schemeClr val="accent5"/>
          </a:fillRef>
          <a:effectRef idx="0">
            <a:schemeClr val="accent5"/>
          </a:effectRef>
          <a:fontRef idx="minor">
            <a:schemeClr val="lt1"/>
          </a:fontRef>
        </p:style>
        <p:txBody>
          <a:bodyPr lIns="91401" tIns="45700" rIns="91401" bIns="45700" spcCol="0" rtlCol="0" anchor="ctr"/>
          <a:lstStyle/>
          <a:p>
            <a:pPr algn="ctr" rtl="0"/>
            <a:r>
              <a:rPr lang="fr" sz="2400" b="1"/>
              <a:t>Groupe 1 : Définissez le schéma des consultations de nourrissons exposés au VIH, ainsi que l’emploi du temps du centre de consultation et du laboratoire </a:t>
            </a:r>
          </a:p>
        </p:txBody>
      </p:sp>
      <p:sp>
        <p:nvSpPr>
          <p:cNvPr id="14" name="Rectangle 13"/>
          <p:cNvSpPr/>
          <p:nvPr/>
        </p:nvSpPr>
        <p:spPr>
          <a:xfrm>
            <a:off x="497946" y="2396490"/>
            <a:ext cx="11112300" cy="922020"/>
          </a:xfrm>
          <a:prstGeom prst="rect">
            <a:avLst/>
          </a:prstGeom>
          <a:solidFill>
            <a:srgbClr val="215968"/>
          </a:solidFill>
          <a:ln>
            <a:solidFill>
              <a:srgbClr val="215968"/>
            </a:solidFill>
          </a:ln>
        </p:spPr>
        <p:style>
          <a:lnRef idx="2">
            <a:schemeClr val="accent5">
              <a:shade val="50000"/>
            </a:schemeClr>
          </a:lnRef>
          <a:fillRef idx="1">
            <a:schemeClr val="accent5"/>
          </a:fillRef>
          <a:effectRef idx="0">
            <a:schemeClr val="accent5"/>
          </a:effectRef>
          <a:fontRef idx="minor">
            <a:schemeClr val="lt1"/>
          </a:fontRef>
        </p:style>
        <p:txBody>
          <a:bodyPr lIns="91401" tIns="45700" rIns="91401" bIns="45700" spcCol="0" rtlCol="0" anchor="ctr"/>
          <a:lstStyle/>
          <a:p>
            <a:pPr algn="ctr" rtl="0"/>
            <a:r>
              <a:rPr lang="fr" sz="2400" b="1"/>
              <a:t>Groupe 2 : Classez par ordre de priorité les patients à diagnostiquer afin de gérer le volume de tests, et montrez le processus de gestion des données.</a:t>
            </a:r>
            <a:endParaRPr lang="en-US" sz="2400" b="1" dirty="0"/>
          </a:p>
        </p:txBody>
      </p:sp>
      <p:sp>
        <p:nvSpPr>
          <p:cNvPr id="17" name="Rectangle 7"/>
          <p:cNvSpPr>
            <a:spLocks noChangeArrowheads="1"/>
          </p:cNvSpPr>
          <p:nvPr/>
        </p:nvSpPr>
        <p:spPr bwMode="auto">
          <a:xfrm>
            <a:off x="497948" y="5791200"/>
            <a:ext cx="11112300" cy="747728"/>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rtlCol="0" anchor="ctr"/>
          <a:lstStyle/>
          <a:p>
            <a:pPr marL="514131" algn="ctr" rtl="0" fontAlgn="auto">
              <a:lnSpc>
                <a:spcPct val="120000"/>
              </a:lnSpc>
              <a:spcBef>
                <a:spcPts val="0"/>
              </a:spcBef>
              <a:spcAft>
                <a:spcPts val="0"/>
              </a:spcAft>
              <a:defRPr/>
            </a:pPr>
            <a:r>
              <a:rPr lang="fr" sz="2000" b="1" dirty="0">
                <a:solidFill>
                  <a:srgbClr val="000000"/>
                </a:solidFill>
                <a:latin typeface="+mj-lt"/>
              </a:rPr>
              <a:t>Mission : Élaborer des diagrammes de flux susceptibles d’être mis en œuvre dans les cliniques et préciser les rôles et responsabilités de tous les principaux agents de santé </a:t>
            </a:r>
            <a:r>
              <a:rPr lang="fr" dirty="0">
                <a:solidFill>
                  <a:srgbClr val="000000"/>
                </a:solidFill>
                <a:latin typeface="+mj-lt"/>
              </a:rPr>
              <a:t>	</a:t>
            </a:r>
          </a:p>
        </p:txBody>
      </p:sp>
      <p:sp>
        <p:nvSpPr>
          <p:cNvPr id="7" name="Down Arrow 6"/>
          <p:cNvSpPr/>
          <p:nvPr/>
        </p:nvSpPr>
        <p:spPr>
          <a:xfrm>
            <a:off x="5523223" y="4572000"/>
            <a:ext cx="1143000" cy="1066800"/>
          </a:xfrm>
          <a:prstGeom prst="downArrow">
            <a:avLst/>
          </a:prstGeom>
          <a:solidFill>
            <a:schemeClr val="bg1">
              <a:lumMod val="85000"/>
            </a:schemeClr>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84987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9672"/>
            <a:ext cx="12188820" cy="1176833"/>
          </a:xfrm>
          <a:solidFill>
            <a:srgbClr val="215968"/>
          </a:solidFill>
        </p:spPr>
        <p:txBody>
          <a:bodyPr rtlCol="0">
            <a:normAutofit/>
          </a:bodyPr>
          <a:lstStyle/>
          <a:p>
            <a:pPr rtl="0"/>
            <a:r>
              <a:rPr lang="fr" sz="2400"/>
              <a:t>Proposition : Schéma des consultations pour l’EID sur le lieu de soins </a:t>
            </a:r>
          </a:p>
        </p:txBody>
      </p:sp>
      <p:sp>
        <p:nvSpPr>
          <p:cNvPr id="4" name="Oval 3"/>
          <p:cNvSpPr/>
          <p:nvPr/>
        </p:nvSpPr>
        <p:spPr>
          <a:xfrm>
            <a:off x="1552055" y="2305600"/>
            <a:ext cx="793544" cy="595312"/>
          </a:xfrm>
          <a:prstGeom prst="ellipse">
            <a:avLst/>
          </a:prstGeom>
          <a:solidFill>
            <a:schemeClr val="accent2"/>
          </a:solidFill>
          <a:ln w="9525" cap="flat" cmpd="sng" algn="ctr">
            <a:noFill/>
            <a:prstDash val="solid"/>
            <a:round/>
            <a:headEnd type="none" w="med" len="med"/>
            <a:tailEnd type="none" w="med" len="med"/>
          </a:ln>
          <a:effectLst/>
        </p:spPr>
        <p:txBody>
          <a:bodyPr lIns="0" tIns="0" rIns="0" bIns="0" rtlCol="0" anchor="ctr"/>
          <a:lstStyle/>
          <a:p>
            <a:pPr algn="ctr" rtl="0" eaLnBrk="0" hangingPunct="0">
              <a:defRPr/>
            </a:pPr>
            <a:r>
              <a:rPr lang="fr" sz="2500" b="1">
                <a:solidFill>
                  <a:prstClr val="white"/>
                </a:solidFill>
                <a:ea typeface="MS PGothic" pitchFamily="34" charset="-128"/>
                <a:cs typeface="Arial" charset="0"/>
              </a:rPr>
              <a:t>1</a:t>
            </a:r>
          </a:p>
        </p:txBody>
      </p:sp>
      <p:sp>
        <p:nvSpPr>
          <p:cNvPr id="5" name="TextBox 157"/>
          <p:cNvSpPr txBox="1">
            <a:spLocks noChangeArrowheads="1"/>
          </p:cNvSpPr>
          <p:nvPr/>
        </p:nvSpPr>
        <p:spPr bwMode="auto">
          <a:xfrm>
            <a:off x="1158454" y="1912333"/>
            <a:ext cx="1604017" cy="29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0" rIns="91401" bIns="45700" rtlCol="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rtl="0" eaLnBrk="1" hangingPunct="1">
              <a:lnSpc>
                <a:spcPts val="1600"/>
              </a:lnSpc>
            </a:pPr>
            <a:r>
              <a:rPr lang="fr" sz="1600" b="1">
                <a:solidFill>
                  <a:srgbClr val="C0504D"/>
                </a:solidFill>
              </a:rPr>
              <a:t>Mère séropositive </a:t>
            </a:r>
          </a:p>
        </p:txBody>
      </p:sp>
      <p:sp>
        <p:nvSpPr>
          <p:cNvPr id="6" name="Right Arrow 5"/>
          <p:cNvSpPr/>
          <p:nvPr/>
        </p:nvSpPr>
        <p:spPr>
          <a:xfrm>
            <a:off x="2433413" y="2343699"/>
            <a:ext cx="1096148" cy="50165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rtlCol="0" anchor="ctr"/>
          <a:lstStyle/>
          <a:p>
            <a:pPr algn="ctr" rtl="0">
              <a:defRPr/>
            </a:pPr>
            <a:endParaRPr lang="en-US" sz="1600" i="1" dirty="0">
              <a:solidFill>
                <a:prstClr val="black"/>
              </a:solidFill>
            </a:endParaRPr>
          </a:p>
        </p:txBody>
      </p:sp>
      <p:sp>
        <p:nvSpPr>
          <p:cNvPr id="7" name="Oval 6"/>
          <p:cNvSpPr/>
          <p:nvPr/>
        </p:nvSpPr>
        <p:spPr>
          <a:xfrm>
            <a:off x="3573999" y="2291333"/>
            <a:ext cx="793544"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rtlCol="0" anchor="ctr"/>
          <a:lstStyle/>
          <a:p>
            <a:pPr algn="ctr" rtl="0" eaLnBrk="0" hangingPunct="0">
              <a:defRPr/>
            </a:pPr>
            <a:r>
              <a:rPr lang="fr" sz="2500" b="1">
                <a:solidFill>
                  <a:prstClr val="white"/>
                </a:solidFill>
                <a:ea typeface="MS PGothic" pitchFamily="34" charset="-128"/>
                <a:cs typeface="Arial" charset="0"/>
              </a:rPr>
              <a:t>2</a:t>
            </a:r>
          </a:p>
        </p:txBody>
      </p:sp>
      <p:sp>
        <p:nvSpPr>
          <p:cNvPr id="8" name="TextBox 160"/>
          <p:cNvSpPr txBox="1">
            <a:spLocks noChangeArrowheads="1"/>
          </p:cNvSpPr>
          <p:nvPr/>
        </p:nvSpPr>
        <p:spPr bwMode="auto">
          <a:xfrm>
            <a:off x="2825295" y="1390421"/>
            <a:ext cx="2339314" cy="91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rtlCol="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rtl="0" eaLnBrk="1" hangingPunct="1">
              <a:lnSpc>
                <a:spcPts val="1600"/>
              </a:lnSpc>
            </a:pPr>
            <a:r>
              <a:rPr lang="fr" sz="1600" b="1" dirty="0">
                <a:solidFill>
                  <a:srgbClr val="C0504D"/>
                </a:solidFill>
              </a:rPr>
              <a:t>Entrée du nourrisson exposé au VIH dans la filière des soins pour la PTME</a:t>
            </a:r>
          </a:p>
        </p:txBody>
      </p:sp>
      <p:sp>
        <p:nvSpPr>
          <p:cNvPr id="9" name="Right Arrow 8"/>
          <p:cNvSpPr/>
          <p:nvPr/>
        </p:nvSpPr>
        <p:spPr>
          <a:xfrm>
            <a:off x="4541071" y="2351637"/>
            <a:ext cx="1096148" cy="503238"/>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rtlCol="0" anchor="ctr"/>
          <a:lstStyle/>
          <a:p>
            <a:pPr algn="ctr" rtl="0">
              <a:defRPr/>
            </a:pPr>
            <a:endParaRPr lang="en-US" sz="1600" dirty="0">
              <a:solidFill>
                <a:prstClr val="black"/>
              </a:solidFill>
            </a:endParaRPr>
          </a:p>
        </p:txBody>
      </p:sp>
      <p:sp>
        <p:nvSpPr>
          <p:cNvPr id="10" name="Oval 9"/>
          <p:cNvSpPr/>
          <p:nvPr/>
        </p:nvSpPr>
        <p:spPr>
          <a:xfrm>
            <a:off x="5736681" y="2297681"/>
            <a:ext cx="791427"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rtlCol="0" anchor="ctr"/>
          <a:lstStyle/>
          <a:p>
            <a:pPr algn="ctr" rtl="0" eaLnBrk="0" hangingPunct="0">
              <a:defRPr/>
            </a:pPr>
            <a:r>
              <a:rPr lang="fr" sz="2500" b="1">
                <a:solidFill>
                  <a:prstClr val="white"/>
                </a:solidFill>
                <a:ea typeface="MS PGothic" pitchFamily="34" charset="-128"/>
                <a:cs typeface="Arial" charset="0"/>
              </a:rPr>
              <a:t>3</a:t>
            </a:r>
          </a:p>
        </p:txBody>
      </p:sp>
      <p:sp>
        <p:nvSpPr>
          <p:cNvPr id="11" name="TextBox 173"/>
          <p:cNvSpPr txBox="1">
            <a:spLocks noChangeArrowheads="1"/>
          </p:cNvSpPr>
          <p:nvPr/>
        </p:nvSpPr>
        <p:spPr bwMode="auto">
          <a:xfrm>
            <a:off x="5266082" y="1752603"/>
            <a:ext cx="1870646" cy="50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rtlCol="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rtl="0" eaLnBrk="1" hangingPunct="1">
              <a:lnSpc>
                <a:spcPts val="1600"/>
              </a:lnSpc>
            </a:pPr>
            <a:r>
              <a:rPr lang="fr" sz="1600" b="1">
                <a:solidFill>
                  <a:srgbClr val="C0504D"/>
                </a:solidFill>
              </a:rPr>
              <a:t>Demande d’EID à remplir </a:t>
            </a:r>
          </a:p>
        </p:txBody>
      </p:sp>
      <p:sp>
        <p:nvSpPr>
          <p:cNvPr id="12" name="Right Arrow 11"/>
          <p:cNvSpPr/>
          <p:nvPr/>
        </p:nvSpPr>
        <p:spPr>
          <a:xfrm>
            <a:off x="6701620" y="2323062"/>
            <a:ext cx="1096148" cy="503238"/>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rtlCol="0" anchor="ctr"/>
          <a:lstStyle/>
          <a:p>
            <a:pPr algn="ctr" rtl="0">
              <a:defRPr/>
            </a:pPr>
            <a:endParaRPr lang="en-US" sz="1600" i="1" dirty="0">
              <a:solidFill>
                <a:prstClr val="black"/>
              </a:solidFill>
            </a:endParaRPr>
          </a:p>
        </p:txBody>
      </p:sp>
      <p:sp>
        <p:nvSpPr>
          <p:cNvPr id="13" name="Oval 12"/>
          <p:cNvSpPr/>
          <p:nvPr/>
        </p:nvSpPr>
        <p:spPr>
          <a:xfrm>
            <a:off x="7977183" y="2284981"/>
            <a:ext cx="791427"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rtlCol="0" anchor="ctr"/>
          <a:lstStyle/>
          <a:p>
            <a:pPr algn="ctr" rtl="0" eaLnBrk="0" hangingPunct="0">
              <a:defRPr/>
            </a:pPr>
            <a:r>
              <a:rPr lang="fr" sz="2500" b="1">
                <a:solidFill>
                  <a:prstClr val="white"/>
                </a:solidFill>
                <a:ea typeface="MS PGothic" pitchFamily="34" charset="-128"/>
                <a:cs typeface="Arial" charset="0"/>
              </a:rPr>
              <a:t>4</a:t>
            </a:r>
          </a:p>
        </p:txBody>
      </p:sp>
      <p:sp>
        <p:nvSpPr>
          <p:cNvPr id="14" name="Oval 13"/>
          <p:cNvSpPr/>
          <p:nvPr/>
        </p:nvSpPr>
        <p:spPr>
          <a:xfrm>
            <a:off x="10044062" y="2291333"/>
            <a:ext cx="793543"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rtlCol="0" anchor="ctr"/>
          <a:lstStyle/>
          <a:p>
            <a:pPr algn="ctr" rtl="0" eaLnBrk="0" hangingPunct="0">
              <a:defRPr/>
            </a:pPr>
            <a:r>
              <a:rPr lang="fr" sz="2500" b="1">
                <a:solidFill>
                  <a:prstClr val="white"/>
                </a:solidFill>
                <a:ea typeface="MS PGothic" pitchFamily="34" charset="-128"/>
                <a:cs typeface="Arial" charset="0"/>
              </a:rPr>
              <a:t>5</a:t>
            </a:r>
          </a:p>
        </p:txBody>
      </p:sp>
      <p:sp>
        <p:nvSpPr>
          <p:cNvPr id="15" name="TextBox 177"/>
          <p:cNvSpPr txBox="1">
            <a:spLocks noChangeArrowheads="1"/>
          </p:cNvSpPr>
          <p:nvPr/>
        </p:nvSpPr>
        <p:spPr bwMode="auto">
          <a:xfrm>
            <a:off x="9354237" y="1615106"/>
            <a:ext cx="2362199" cy="50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rtlCol="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rtl="0" eaLnBrk="1" hangingPunct="1">
              <a:lnSpc>
                <a:spcPts val="1600"/>
              </a:lnSpc>
            </a:pPr>
            <a:r>
              <a:rPr lang="fr" sz="1600" b="1" dirty="0">
                <a:solidFill>
                  <a:srgbClr val="C0504D"/>
                </a:solidFill>
              </a:rPr>
              <a:t>Retour et inscription des résultats au dossier</a:t>
            </a:r>
          </a:p>
        </p:txBody>
      </p:sp>
      <p:sp>
        <p:nvSpPr>
          <p:cNvPr id="16" name="Right Arrow 15"/>
          <p:cNvSpPr/>
          <p:nvPr/>
        </p:nvSpPr>
        <p:spPr>
          <a:xfrm>
            <a:off x="8945798" y="2331000"/>
            <a:ext cx="1098263" cy="50165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rtlCol="0" anchor="ctr"/>
          <a:lstStyle/>
          <a:p>
            <a:pPr algn="ctr" rtl="0">
              <a:defRPr/>
            </a:pPr>
            <a:endParaRPr lang="en-US" sz="1600" i="1" dirty="0">
              <a:solidFill>
                <a:prstClr val="black"/>
              </a:solidFill>
            </a:endParaRPr>
          </a:p>
        </p:txBody>
      </p:sp>
      <p:sp>
        <p:nvSpPr>
          <p:cNvPr id="17" name="TextBox 179"/>
          <p:cNvSpPr txBox="1">
            <a:spLocks noChangeArrowheads="1"/>
          </p:cNvSpPr>
          <p:nvPr/>
        </p:nvSpPr>
        <p:spPr bwMode="auto">
          <a:xfrm>
            <a:off x="7268468" y="1783341"/>
            <a:ext cx="2102543" cy="50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rtlCol="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rtl="0" eaLnBrk="1" hangingPunct="1">
              <a:lnSpc>
                <a:spcPts val="1600"/>
              </a:lnSpc>
            </a:pPr>
            <a:r>
              <a:rPr lang="fr" sz="1600" b="1">
                <a:solidFill>
                  <a:srgbClr val="C0504D"/>
                </a:solidFill>
              </a:rPr>
              <a:t> Test d’EID </a:t>
            </a:r>
          </a:p>
          <a:p>
            <a:pPr algn="ctr" rtl="0" eaLnBrk="1" hangingPunct="1">
              <a:lnSpc>
                <a:spcPts val="1600"/>
              </a:lnSpc>
            </a:pPr>
            <a:r>
              <a:rPr lang="fr" sz="1600" b="1">
                <a:solidFill>
                  <a:srgbClr val="C0504D"/>
                </a:solidFill>
              </a:rPr>
              <a:t>réalisé sur place</a:t>
            </a:r>
          </a:p>
        </p:txBody>
      </p:sp>
      <p:sp>
        <p:nvSpPr>
          <p:cNvPr id="18" name="Right Arrow 17"/>
          <p:cNvSpPr/>
          <p:nvPr/>
        </p:nvSpPr>
        <p:spPr>
          <a:xfrm>
            <a:off x="2213351" y="3583536"/>
            <a:ext cx="1098265" cy="503238"/>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rtlCol="0" anchor="ctr"/>
          <a:lstStyle/>
          <a:p>
            <a:pPr algn="ctr" rtl="0">
              <a:defRPr/>
            </a:pPr>
            <a:endParaRPr lang="en-US" sz="1600" i="1" dirty="0">
              <a:solidFill>
                <a:prstClr val="black"/>
              </a:solidFill>
            </a:endParaRPr>
          </a:p>
        </p:txBody>
      </p:sp>
      <p:sp>
        <p:nvSpPr>
          <p:cNvPr id="19" name="Oval 18"/>
          <p:cNvSpPr/>
          <p:nvPr/>
        </p:nvSpPr>
        <p:spPr>
          <a:xfrm>
            <a:off x="3590941" y="3545446"/>
            <a:ext cx="791427"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rtlCol="0" anchor="ctr"/>
          <a:lstStyle/>
          <a:p>
            <a:pPr algn="ctr" rtl="0" eaLnBrk="0" hangingPunct="0">
              <a:defRPr/>
            </a:pPr>
            <a:r>
              <a:rPr lang="fr" sz="2500" b="1">
                <a:solidFill>
                  <a:prstClr val="white"/>
                </a:solidFill>
                <a:ea typeface="MS PGothic" pitchFamily="34" charset="-128"/>
                <a:cs typeface="Arial" charset="0"/>
              </a:rPr>
              <a:t>6</a:t>
            </a:r>
          </a:p>
        </p:txBody>
      </p:sp>
      <p:sp>
        <p:nvSpPr>
          <p:cNvPr id="20" name="TextBox 188"/>
          <p:cNvSpPr txBox="1">
            <a:spLocks noChangeArrowheads="1"/>
          </p:cNvSpPr>
          <p:nvPr/>
        </p:nvSpPr>
        <p:spPr bwMode="auto">
          <a:xfrm>
            <a:off x="2981489" y="3081908"/>
            <a:ext cx="1978567" cy="50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0" rIns="91401" bIns="45700" rtlCol="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rtl="0" eaLnBrk="1" hangingPunct="1">
              <a:lnSpc>
                <a:spcPts val="1600"/>
              </a:lnSpc>
            </a:pPr>
            <a:r>
              <a:rPr lang="fr" sz="1600" b="1">
                <a:solidFill>
                  <a:srgbClr val="C0504D"/>
                </a:solidFill>
              </a:rPr>
              <a:t>Consultation clinique</a:t>
            </a:r>
          </a:p>
        </p:txBody>
      </p:sp>
      <p:sp>
        <p:nvSpPr>
          <p:cNvPr id="21" name="Right Arrow 20"/>
          <p:cNvSpPr/>
          <p:nvPr/>
        </p:nvSpPr>
        <p:spPr>
          <a:xfrm>
            <a:off x="4651109" y="3605762"/>
            <a:ext cx="1096148" cy="50165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rtlCol="0" anchor="ctr"/>
          <a:lstStyle/>
          <a:p>
            <a:pPr algn="ctr" rtl="0">
              <a:defRPr/>
            </a:pPr>
            <a:endParaRPr lang="en-US" sz="1600" dirty="0">
              <a:solidFill>
                <a:prstClr val="black"/>
              </a:solidFill>
            </a:endParaRPr>
          </a:p>
        </p:txBody>
      </p:sp>
      <p:sp>
        <p:nvSpPr>
          <p:cNvPr id="22" name="Oval 21"/>
          <p:cNvSpPr/>
          <p:nvPr/>
        </p:nvSpPr>
        <p:spPr>
          <a:xfrm>
            <a:off x="6005424" y="3551792"/>
            <a:ext cx="793544"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rtlCol="0" anchor="ctr"/>
          <a:lstStyle/>
          <a:p>
            <a:pPr algn="ctr" rtl="0" eaLnBrk="0" hangingPunct="0">
              <a:defRPr/>
            </a:pPr>
            <a:r>
              <a:rPr lang="fr" sz="2500" b="1">
                <a:solidFill>
                  <a:prstClr val="white"/>
                </a:solidFill>
                <a:ea typeface="MS PGothic" pitchFamily="34" charset="-128"/>
                <a:cs typeface="Arial" charset="0"/>
              </a:rPr>
              <a:t>7</a:t>
            </a:r>
          </a:p>
        </p:txBody>
      </p:sp>
      <p:sp>
        <p:nvSpPr>
          <p:cNvPr id="23" name="TextBox 191"/>
          <p:cNvSpPr txBox="1">
            <a:spLocks noChangeArrowheads="1"/>
          </p:cNvSpPr>
          <p:nvPr/>
        </p:nvSpPr>
        <p:spPr bwMode="auto">
          <a:xfrm>
            <a:off x="5637231" y="3070795"/>
            <a:ext cx="1500325" cy="50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0" rIns="91401" bIns="45700" rtlCol="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rtl="0" eaLnBrk="1" hangingPunct="1">
              <a:lnSpc>
                <a:spcPts val="1600"/>
              </a:lnSpc>
            </a:pPr>
            <a:r>
              <a:rPr lang="fr" sz="1600" b="1">
                <a:solidFill>
                  <a:srgbClr val="C0504D"/>
                </a:solidFill>
              </a:rPr>
              <a:t>Démarrage du TAR</a:t>
            </a:r>
          </a:p>
        </p:txBody>
      </p:sp>
      <p:sp>
        <p:nvSpPr>
          <p:cNvPr id="24" name="Right Arrow 23"/>
          <p:cNvSpPr/>
          <p:nvPr/>
        </p:nvSpPr>
        <p:spPr>
          <a:xfrm>
            <a:off x="7033860" y="3577187"/>
            <a:ext cx="1098265" cy="503238"/>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rtlCol="0" anchor="ctr"/>
          <a:lstStyle/>
          <a:p>
            <a:pPr algn="ctr" rtl="0">
              <a:defRPr/>
            </a:pPr>
            <a:endParaRPr lang="en-US" sz="1600" i="1" dirty="0">
              <a:solidFill>
                <a:prstClr val="black"/>
              </a:solidFill>
            </a:endParaRPr>
          </a:p>
        </p:txBody>
      </p:sp>
      <p:sp>
        <p:nvSpPr>
          <p:cNvPr id="25" name="Oval 24"/>
          <p:cNvSpPr>
            <a:spLocks noChangeArrowheads="1"/>
          </p:cNvSpPr>
          <p:nvPr/>
        </p:nvSpPr>
        <p:spPr bwMode="auto">
          <a:xfrm>
            <a:off x="8432599" y="3539089"/>
            <a:ext cx="793543" cy="593725"/>
          </a:xfrm>
          <a:prstGeom prst="ellipse">
            <a:avLst/>
          </a:prstGeom>
          <a:solidFill>
            <a:srgbClr val="A6A6A6"/>
          </a:solidFill>
          <a:ln w="9525">
            <a:noFill/>
            <a:round/>
            <a:headEnd/>
            <a:tailEnd/>
          </a:ln>
          <a:effectLst>
            <a:outerShdw dist="38100" dir="2700000" algn="tl" rotWithShape="0">
              <a:srgbClr val="808080">
                <a:alpha val="39999"/>
              </a:srgbClr>
            </a:outerShdw>
          </a:effectLst>
        </p:spPr>
        <p:txBody>
          <a:bodyPr lIns="91401" tIns="45700" rIns="91401" bIns="45700" rtlCol="0" anchor="ctr"/>
          <a:lstStyle/>
          <a:p>
            <a:pPr algn="ctr" rtl="0">
              <a:defRPr/>
            </a:pPr>
            <a:r>
              <a:rPr lang="fr" sz="2500" b="1">
                <a:solidFill>
                  <a:prstClr val="white">
                    <a:lumMod val="95000"/>
                  </a:prstClr>
                </a:solidFill>
              </a:rPr>
              <a:t>8</a:t>
            </a:r>
          </a:p>
        </p:txBody>
      </p:sp>
      <p:sp>
        <p:nvSpPr>
          <p:cNvPr id="26" name="TextBox 25"/>
          <p:cNvSpPr txBox="1"/>
          <p:nvPr/>
        </p:nvSpPr>
        <p:spPr>
          <a:xfrm>
            <a:off x="8100388" y="3200412"/>
            <a:ext cx="1500325" cy="297477"/>
          </a:xfrm>
          <a:prstGeom prst="rect">
            <a:avLst/>
          </a:prstGeom>
          <a:noFill/>
        </p:spPr>
        <p:txBody>
          <a:bodyPr lIns="91401" tIns="45700" rIns="91401" bIns="45700" rtlCol="0">
            <a:spAutoFit/>
          </a:bodyPr>
          <a:lstStyle/>
          <a:p>
            <a:pPr algn="ctr" rtl="0">
              <a:lnSpc>
                <a:spcPts val="1600"/>
              </a:lnSpc>
              <a:defRPr/>
            </a:pPr>
            <a:r>
              <a:rPr lang="fr" sz="1600" b="1">
                <a:solidFill>
                  <a:prstClr val="white">
                    <a:lumMod val="50000"/>
                  </a:prstClr>
                </a:solidFill>
                <a:ea typeface="ＭＳ Ｐゴシック" charset="0"/>
                <a:cs typeface="Arial" charset="0"/>
              </a:rPr>
              <a:t>Suivi</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875" y="4419600"/>
            <a:ext cx="3971010" cy="217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861" y="2291314"/>
            <a:ext cx="838843" cy="512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Oval 28">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
        <p:nvSpPr>
          <p:cNvPr id="3" name="Slide Number Placeholder 2"/>
          <p:cNvSpPr>
            <a:spLocks noGrp="1"/>
          </p:cNvSpPr>
          <p:nvPr>
            <p:ph type="sldNum" sz="quarter" idx="12"/>
          </p:nvPr>
        </p:nvSpPr>
        <p:spPr/>
        <p:txBody>
          <a:bodyPr rtlCol="0"/>
          <a:lstStyle/>
          <a:p>
            <a:pPr rtl="0">
              <a:defRPr/>
            </a:pPr>
            <a:fld id="{C7437959-1618-44A4-9EB4-CCE6EA050C23}"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564363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2"/>
          <p:cNvSpPr>
            <a:spLocks noGrp="1"/>
          </p:cNvSpPr>
          <p:nvPr>
            <p:ph type="sldNum" sz="quarter" idx="12"/>
          </p:nvPr>
        </p:nvSpPr>
        <p:spPr bwMode="auto">
          <a:noFill/>
          <a:ln>
            <a:miter lim="800000"/>
            <a:headEnd/>
            <a:tailEnd/>
          </a:ln>
        </p:spPr>
        <p:txBody>
          <a:bodyPr rtlCol="0"/>
          <a:lstStyle/>
          <a:p>
            <a:pPr rtl="0"/>
            <a:fld id="{6DF7CF23-1CD2-4B4F-A929-4D380EAB4B51}" type="slidenum">
              <a:rPr lang="en-US">
                <a:solidFill>
                  <a:prstClr val="black">
                    <a:tint val="75000"/>
                  </a:prstClr>
                </a:solidFill>
              </a:rPr>
              <a:pPr/>
              <a:t>14</a:t>
            </a:fld>
            <a:endParaRPr lang="en-US" dirty="0">
              <a:solidFill>
                <a:prstClr val="black">
                  <a:tint val="75000"/>
                </a:prstClr>
              </a:solidFill>
            </a:endParaRPr>
          </a:p>
        </p:txBody>
      </p:sp>
      <p:sp>
        <p:nvSpPr>
          <p:cNvPr id="27650" name="Title 3"/>
          <p:cNvSpPr>
            <a:spLocks noGrp="1"/>
          </p:cNvSpPr>
          <p:nvPr>
            <p:ph type="ctrTitle"/>
          </p:nvPr>
        </p:nvSpPr>
        <p:spPr>
          <a:xfrm>
            <a:off x="3" y="0"/>
            <a:ext cx="12188824" cy="1176833"/>
          </a:xfrm>
          <a:solidFill>
            <a:srgbClr val="215968"/>
          </a:solidFill>
        </p:spPr>
        <p:txBody>
          <a:bodyPr rtlCol="0">
            <a:noAutofit/>
          </a:bodyPr>
          <a:lstStyle/>
          <a:p>
            <a:pPr rtl="0"/>
            <a:r>
              <a:rPr lang="fr" sz="2400" dirty="0"/>
              <a:t>Modification du schéma des consultations : quels changements les membres du </a:t>
            </a:r>
            <a:br>
              <a:rPr lang="fr" sz="2400" dirty="0"/>
            </a:br>
            <a:r>
              <a:rPr lang="fr" sz="2400" dirty="0"/>
              <a:t>personnel devront-ils opérer ?</a:t>
            </a:r>
            <a:endParaRPr lang="en-US" sz="2400" dirty="0">
              <a:ea typeface="ＭＳ Ｐゴシック" pitchFamily="34" charset="-128"/>
            </a:endParaRPr>
          </a:p>
        </p:txBody>
      </p:sp>
      <p:sp>
        <p:nvSpPr>
          <p:cNvPr id="27651" name="Rectangle 7"/>
          <p:cNvSpPr>
            <a:spLocks noChangeArrowheads="1"/>
          </p:cNvSpPr>
          <p:nvPr/>
        </p:nvSpPr>
        <p:spPr bwMode="auto">
          <a:xfrm>
            <a:off x="203152" y="1436706"/>
            <a:ext cx="11782531" cy="468309"/>
          </a:xfrm>
          <a:prstGeom prst="rect">
            <a:avLst/>
          </a:prstGeom>
          <a:noFill/>
          <a:ln w="9525">
            <a:solidFill>
              <a:srgbClr val="215968"/>
            </a:solidFill>
            <a:miter lim="800000"/>
            <a:headEnd/>
            <a:tailEnd/>
          </a:ln>
        </p:spPr>
        <p:txBody>
          <a:bodyPr lIns="91401" tIns="45700" rIns="91401" bIns="45700" rtlCol="0" anchor="ctr"/>
          <a:lstStyle/>
          <a:p>
            <a:pPr marL="514131" rtl="0">
              <a:lnSpc>
                <a:spcPct val="120000"/>
              </a:lnSpc>
              <a:defRPr/>
            </a:pPr>
            <a:r>
              <a:rPr lang="fr" sz="2500" b="1">
                <a:solidFill>
                  <a:srgbClr val="000000"/>
                </a:solidFill>
              </a:rPr>
              <a:t>Questions pour orienter la discussion avec les participants : </a:t>
            </a:r>
          </a:p>
        </p:txBody>
      </p:sp>
      <p:sp>
        <p:nvSpPr>
          <p:cNvPr id="6" name="Oval 5"/>
          <p:cNvSpPr/>
          <p:nvPr/>
        </p:nvSpPr>
        <p:spPr>
          <a:xfrm>
            <a:off x="82533" y="1297007"/>
            <a:ext cx="355507" cy="273051"/>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rtl="0">
              <a:defRPr/>
            </a:pPr>
            <a:r>
              <a:rPr lang="fr">
                <a:solidFill>
                  <a:prstClr val="white"/>
                </a:solidFill>
              </a:rPr>
              <a:t>1</a:t>
            </a:r>
          </a:p>
        </p:txBody>
      </p:sp>
      <p:sp>
        <p:nvSpPr>
          <p:cNvPr id="27656" name="TextBox 1"/>
          <p:cNvSpPr txBox="1">
            <a:spLocks noChangeArrowheads="1"/>
          </p:cNvSpPr>
          <p:nvPr/>
        </p:nvSpPr>
        <p:spPr bwMode="auto">
          <a:xfrm>
            <a:off x="7211725" y="2747980"/>
            <a:ext cx="184652" cy="369291"/>
          </a:xfrm>
          <a:prstGeom prst="rect">
            <a:avLst/>
          </a:prstGeom>
          <a:noFill/>
          <a:ln w="9525">
            <a:noFill/>
            <a:miter lim="800000"/>
            <a:headEnd/>
            <a:tailEnd/>
          </a:ln>
        </p:spPr>
        <p:txBody>
          <a:bodyPr wrap="none" lIns="91401" tIns="45700" rIns="91401" bIns="45700" rtlCol="0">
            <a:spAutoFit/>
          </a:bodyPr>
          <a:lstStyle/>
          <a:p>
            <a:pPr rtl="0"/>
            <a:endParaRPr lang="en-US" dirty="0">
              <a:solidFill>
                <a:prstClr val="black"/>
              </a:solidFill>
            </a:endParaRPr>
          </a:p>
        </p:txBody>
      </p:sp>
      <p:sp>
        <p:nvSpPr>
          <p:cNvPr id="7" name="TextBox 6"/>
          <p:cNvSpPr txBox="1"/>
          <p:nvPr/>
        </p:nvSpPr>
        <p:spPr>
          <a:xfrm>
            <a:off x="224167" y="2133600"/>
            <a:ext cx="11782530" cy="4495800"/>
          </a:xfrm>
          <a:prstGeom prst="rect">
            <a:avLst/>
          </a:prstGeom>
          <a:ln>
            <a:solidFill>
              <a:srgbClr val="215968"/>
            </a:solidFill>
          </a:ln>
        </p:spPr>
        <p:style>
          <a:lnRef idx="2">
            <a:schemeClr val="dk1"/>
          </a:lnRef>
          <a:fillRef idx="1">
            <a:schemeClr val="lt1"/>
          </a:fillRef>
          <a:effectRef idx="0">
            <a:schemeClr val="dk1"/>
          </a:effectRef>
          <a:fontRef idx="minor">
            <a:schemeClr val="dk1"/>
          </a:fontRef>
        </p:style>
        <p:txBody>
          <a:bodyPr wrap="square" lIns="91401" tIns="45700" rIns="91401" bIns="45700" rtlCol="0">
            <a:noAutofit/>
          </a:bodyPr>
          <a:lstStyle/>
          <a:p>
            <a:pPr marL="457004" indent="-457004" rtl="0">
              <a:buFontTx/>
              <a:buAutoNum type="arabicPeriod"/>
            </a:pPr>
            <a:r>
              <a:rPr lang="fr" dirty="0">
                <a:solidFill>
                  <a:srgbClr val="000000"/>
                </a:solidFill>
                <a:ea typeface="ＭＳ 明朝"/>
                <a:cs typeface="Times New Roman"/>
              </a:rPr>
              <a:t>Où les échantillons destinés à l’EID sur le lieu de soins seront-ils prélevés ? Le site de prélèvement est-il le même que le site de dépistage ? </a:t>
            </a:r>
          </a:p>
          <a:p>
            <a:pPr marL="457004" indent="-457004" rtl="0">
              <a:buFontTx/>
              <a:buAutoNum type="arabicPeriod"/>
            </a:pPr>
            <a:endParaRPr lang="en-US" dirty="0">
              <a:solidFill>
                <a:srgbClr val="000000"/>
              </a:solidFill>
              <a:ea typeface="ＭＳ 明朝"/>
              <a:cs typeface="Times New Roman"/>
            </a:endParaRPr>
          </a:p>
          <a:p>
            <a:pPr marL="457004" indent="-457004" rtl="0">
              <a:buFontTx/>
              <a:buAutoNum type="arabicPeriod"/>
            </a:pPr>
            <a:r>
              <a:rPr lang="fr" dirty="0">
                <a:solidFill>
                  <a:srgbClr val="000000"/>
                </a:solidFill>
                <a:ea typeface="ＭＳ 明朝"/>
                <a:cs typeface="Times New Roman"/>
              </a:rPr>
              <a:t>Si c’est le cas, qui sera chargé de conseiller la mère/la personne s’occupant du nourrisson avant le dépistage ? Qui sera chargé du triage des patients afin que le dépistage commence tôt ? </a:t>
            </a:r>
          </a:p>
          <a:p>
            <a:pPr marL="457004" indent="-457004" rtl="0">
              <a:buFontTx/>
              <a:buAutoNum type="arabicPeriod"/>
            </a:pPr>
            <a:endParaRPr lang="en-US" dirty="0">
              <a:solidFill>
                <a:srgbClr val="000000"/>
              </a:solidFill>
              <a:ea typeface="ＭＳ 明朝"/>
              <a:cs typeface="Times New Roman"/>
            </a:endParaRPr>
          </a:p>
          <a:p>
            <a:pPr marL="457004" indent="-457004" rtl="0">
              <a:buFontTx/>
              <a:buAutoNum type="arabicPeriod"/>
            </a:pPr>
            <a:r>
              <a:rPr lang="fr" dirty="0">
                <a:solidFill>
                  <a:srgbClr val="000000"/>
                </a:solidFill>
                <a:ea typeface="ＭＳ 明朝"/>
                <a:cs typeface="Times New Roman"/>
              </a:rPr>
              <a:t>Qui sera chargé de remplir le registre d’EID sur le lieu de soins et/ou les formulaires destinés au laboratoire ?</a:t>
            </a:r>
          </a:p>
          <a:p>
            <a:pPr marL="457004" indent="-457004" rtl="0">
              <a:buFontTx/>
              <a:buAutoNum type="arabicPeriod"/>
            </a:pPr>
            <a:endParaRPr lang="en-US" dirty="0">
              <a:solidFill>
                <a:srgbClr val="000000"/>
              </a:solidFill>
              <a:ea typeface="ＭＳ 明朝"/>
              <a:cs typeface="Times New Roman"/>
            </a:endParaRPr>
          </a:p>
          <a:p>
            <a:pPr marL="457004" indent="-457004" rtl="0">
              <a:buFontTx/>
              <a:buAutoNum type="arabicPeriod"/>
            </a:pPr>
            <a:r>
              <a:rPr lang="fr" dirty="0">
                <a:solidFill>
                  <a:srgbClr val="000000"/>
                </a:solidFill>
                <a:ea typeface="ＭＳ 明朝"/>
                <a:cs typeface="Times New Roman"/>
              </a:rPr>
              <a:t>Y aura-t-il un agent de santé chargé d’effectuer tous les tests d’EID de la journée, ou bien cette tâche reviendra-t-elle à quiconque est disponible ? </a:t>
            </a:r>
          </a:p>
          <a:p>
            <a:pPr marL="457004" indent="-457004" rtl="0">
              <a:buFontTx/>
              <a:buAutoNum type="arabicPeriod"/>
            </a:pPr>
            <a:endParaRPr lang="en-US" dirty="0">
              <a:solidFill>
                <a:srgbClr val="000000"/>
              </a:solidFill>
              <a:ea typeface="ＭＳ 明朝"/>
              <a:cs typeface="Times New Roman"/>
            </a:endParaRPr>
          </a:p>
          <a:p>
            <a:pPr marL="457004" indent="-457004" rtl="0">
              <a:buFontTx/>
              <a:buAutoNum type="arabicPeriod"/>
            </a:pPr>
            <a:r>
              <a:rPr lang="fr" dirty="0">
                <a:solidFill>
                  <a:srgbClr val="000000"/>
                </a:solidFill>
                <a:ea typeface="ＭＳ 明朝"/>
                <a:cs typeface="Times New Roman"/>
              </a:rPr>
              <a:t>Est-ce que l’agent de santé effectuant les tests d’EID de la journée inscrira aussi les résultats au dossier du patient, ou bien cette tâche reviendra-t-elle à quiconque est disponible ? </a:t>
            </a:r>
          </a:p>
          <a:p>
            <a:pPr marL="457004" indent="-457004" rtl="0">
              <a:buFontTx/>
              <a:buAutoNum type="arabicPeriod"/>
            </a:pPr>
            <a:endParaRPr lang="en-US" dirty="0">
              <a:solidFill>
                <a:srgbClr val="000000"/>
              </a:solidFill>
              <a:ea typeface="ＭＳ 明朝"/>
              <a:cs typeface="Times New Roman"/>
            </a:endParaRPr>
          </a:p>
          <a:p>
            <a:pPr marL="457004" indent="-457004" rtl="0">
              <a:buFontTx/>
              <a:buAutoNum type="arabicPeriod"/>
            </a:pPr>
            <a:r>
              <a:rPr lang="fr" dirty="0">
                <a:solidFill>
                  <a:srgbClr val="000000"/>
                </a:solidFill>
                <a:ea typeface="ＭＳ 明朝"/>
                <a:cs typeface="Times New Roman"/>
              </a:rPr>
              <a:t>Comment garantir que la mère/personne s’occupant du nourrisson a bien reçu les résultats et que des décisions sont prises le jour même par le clinicien concernant la marche à suivre ?</a:t>
            </a:r>
          </a:p>
          <a:p>
            <a:pPr marL="457004" indent="-457004" rtl="0">
              <a:buFontTx/>
              <a:buAutoNum type="arabicPeriod"/>
            </a:pPr>
            <a:endParaRPr lang="en-US" sz="2000" dirty="0">
              <a:solidFill>
                <a:srgbClr val="000000"/>
              </a:solidFill>
              <a:ea typeface="ＭＳ 明朝"/>
              <a:cs typeface="Times New Roman"/>
            </a:endParaRPr>
          </a:p>
        </p:txBody>
      </p:sp>
      <p:sp>
        <p:nvSpPr>
          <p:cNvPr id="9" name="Oval 8">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Tree>
    <p:extLst>
      <p:ext uri="{BB962C8B-B14F-4D97-AF65-F5344CB8AC3E}">
        <p14:creationId xmlns:p14="http://schemas.microsoft.com/office/powerpoint/2010/main" val="3618676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203152" y="1436706"/>
            <a:ext cx="11782531" cy="468309"/>
          </a:xfrm>
          <a:prstGeom prst="rect">
            <a:avLst/>
          </a:prstGeom>
          <a:noFill/>
          <a:ln w="9525">
            <a:solidFill>
              <a:srgbClr val="215968"/>
            </a:solidFill>
            <a:miter lim="800000"/>
            <a:headEnd/>
            <a:tailEnd/>
          </a:ln>
        </p:spPr>
        <p:txBody>
          <a:bodyPr lIns="91401" tIns="45700" rIns="91401" bIns="45700" rtlCol="0" anchor="ctr"/>
          <a:lstStyle/>
          <a:p>
            <a:pPr marL="514131" rtl="0">
              <a:lnSpc>
                <a:spcPct val="120000"/>
              </a:lnSpc>
              <a:defRPr/>
            </a:pPr>
            <a:r>
              <a:rPr lang="fr" sz="2500" b="1">
                <a:solidFill>
                  <a:srgbClr val="000000"/>
                </a:solidFill>
              </a:rPr>
              <a:t>Questions pour orienter la discussion avec les participants : </a:t>
            </a:r>
          </a:p>
        </p:txBody>
      </p:sp>
      <p:sp>
        <p:nvSpPr>
          <p:cNvPr id="27649" name="Slide Number Placeholder 2"/>
          <p:cNvSpPr>
            <a:spLocks noGrp="1"/>
          </p:cNvSpPr>
          <p:nvPr>
            <p:ph type="sldNum" sz="quarter" idx="12"/>
          </p:nvPr>
        </p:nvSpPr>
        <p:spPr bwMode="auto">
          <a:noFill/>
          <a:ln>
            <a:miter lim="800000"/>
            <a:headEnd/>
            <a:tailEnd/>
          </a:ln>
        </p:spPr>
        <p:txBody>
          <a:bodyPr rtlCol="0"/>
          <a:lstStyle/>
          <a:p>
            <a:pPr rtl="0"/>
            <a:fld id="{6DF7CF23-1CD2-4B4F-A929-4D380EAB4B51}" type="slidenum">
              <a:rPr lang="en-US">
                <a:solidFill>
                  <a:prstClr val="black">
                    <a:tint val="75000"/>
                  </a:prstClr>
                </a:solidFill>
              </a:rPr>
              <a:pPr/>
              <a:t>15</a:t>
            </a:fld>
            <a:endParaRPr lang="en-US" dirty="0">
              <a:solidFill>
                <a:prstClr val="black">
                  <a:tint val="75000"/>
                </a:prstClr>
              </a:solidFill>
            </a:endParaRPr>
          </a:p>
        </p:txBody>
      </p:sp>
      <p:sp>
        <p:nvSpPr>
          <p:cNvPr id="27650" name="Title 3"/>
          <p:cNvSpPr>
            <a:spLocks noGrp="1"/>
          </p:cNvSpPr>
          <p:nvPr>
            <p:ph type="ctrTitle"/>
          </p:nvPr>
        </p:nvSpPr>
        <p:spPr>
          <a:xfrm>
            <a:off x="7" y="0"/>
            <a:ext cx="12188818" cy="1219200"/>
          </a:xfrm>
          <a:solidFill>
            <a:srgbClr val="215968"/>
          </a:solidFill>
        </p:spPr>
        <p:txBody>
          <a:bodyPr vert="horz" lIns="91440" tIns="45720" rIns="91440" bIns="45720" rtlCol="0" anchor="ctr">
            <a:noAutofit/>
          </a:bodyPr>
          <a:lstStyle/>
          <a:p>
            <a:pPr rtl="0"/>
            <a:r>
              <a:rPr lang="fr" sz="2400" dirty="0"/>
              <a:t>mPima : Revoir l’emploi du temps du centre de consultation et/ou du laboratoire afin </a:t>
            </a:r>
            <a:br>
              <a:rPr lang="fr" sz="2400" dirty="0"/>
            </a:br>
            <a:r>
              <a:rPr lang="fr" sz="2400" dirty="0"/>
              <a:t>d’accroître le nombre d’heures par jour et de jours par semaine consacrés au dépistage </a:t>
            </a:r>
            <a:br>
              <a:rPr lang="en-US" sz="2400" dirty="0"/>
            </a:br>
            <a:endParaRPr lang="en-US" sz="2400" dirty="0"/>
          </a:p>
        </p:txBody>
      </p:sp>
      <p:sp>
        <p:nvSpPr>
          <p:cNvPr id="6" name="Oval 5"/>
          <p:cNvSpPr/>
          <p:nvPr/>
        </p:nvSpPr>
        <p:spPr>
          <a:xfrm>
            <a:off x="82533" y="1297007"/>
            <a:ext cx="355507" cy="273051"/>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rtl="0">
              <a:defRPr/>
            </a:pPr>
            <a:r>
              <a:rPr lang="fr">
                <a:solidFill>
                  <a:prstClr val="white"/>
                </a:solidFill>
              </a:rPr>
              <a:t>2</a:t>
            </a:r>
          </a:p>
        </p:txBody>
      </p:sp>
      <p:sp>
        <p:nvSpPr>
          <p:cNvPr id="27656" name="TextBox 1"/>
          <p:cNvSpPr txBox="1">
            <a:spLocks noChangeArrowheads="1"/>
          </p:cNvSpPr>
          <p:nvPr/>
        </p:nvSpPr>
        <p:spPr bwMode="auto">
          <a:xfrm>
            <a:off x="7211725" y="2747980"/>
            <a:ext cx="184652" cy="369291"/>
          </a:xfrm>
          <a:prstGeom prst="rect">
            <a:avLst/>
          </a:prstGeom>
          <a:noFill/>
          <a:ln w="9525">
            <a:noFill/>
            <a:miter lim="800000"/>
            <a:headEnd/>
            <a:tailEnd/>
          </a:ln>
        </p:spPr>
        <p:txBody>
          <a:bodyPr wrap="none" lIns="91401" tIns="45700" rIns="91401" bIns="45700" rtlCol="0">
            <a:spAutoFit/>
          </a:bodyPr>
          <a:lstStyle/>
          <a:p>
            <a:pPr rtl="0"/>
            <a:endParaRPr lang="en-US" dirty="0">
              <a:solidFill>
                <a:prstClr val="black"/>
              </a:solidFill>
            </a:endParaRPr>
          </a:p>
        </p:txBody>
      </p:sp>
      <p:sp>
        <p:nvSpPr>
          <p:cNvPr id="13" name="TextBox 12"/>
          <p:cNvSpPr txBox="1"/>
          <p:nvPr/>
        </p:nvSpPr>
        <p:spPr>
          <a:xfrm>
            <a:off x="203154" y="2122521"/>
            <a:ext cx="11782530" cy="4401059"/>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lIns="91401" tIns="45700" rIns="91401" bIns="45700" rtlCol="0">
            <a:noAutofit/>
          </a:bodyPr>
          <a:lstStyle/>
          <a:p>
            <a:pPr rtl="0"/>
            <a:r>
              <a:rPr lang="fr" sz="2000" dirty="0">
                <a:solidFill>
                  <a:srgbClr val="000000"/>
                </a:solidFill>
                <a:ea typeface="ＭＳ 明朝"/>
                <a:cs typeface="Times New Roman"/>
              </a:rPr>
              <a:t>Le dispositif mPima permet de diagnostiquer huit patients en huit heures. Dès lors, dans les établissements traitant un large volume de patients, il est important de veiller à ce que les services de dépistage soient disponibles toute la journée et tous les jours afin d’en faire bénéficier un maximum de personnes. </a:t>
            </a:r>
          </a:p>
          <a:p>
            <a:pPr rtl="0"/>
            <a:endParaRPr lang="en-US" sz="2000" dirty="0">
              <a:solidFill>
                <a:srgbClr val="000000"/>
              </a:solidFill>
              <a:ea typeface="ＭＳ 明朝"/>
              <a:cs typeface="Times New Roman"/>
            </a:endParaRPr>
          </a:p>
          <a:p>
            <a:pPr rtl="0"/>
            <a:r>
              <a:rPr lang="fr" sz="2000" dirty="0">
                <a:solidFill>
                  <a:srgbClr val="000000"/>
                </a:solidFill>
                <a:ea typeface="ＭＳ 明朝"/>
                <a:cs typeface="Times New Roman"/>
              </a:rPr>
              <a:t>Cela nécessitera certainement une coordination entre la clinique et le laboratoire :</a:t>
            </a:r>
          </a:p>
          <a:p>
            <a:pPr marL="800100" lvl="1" indent="-342900" rtl="0">
              <a:buFont typeface="Arial" panose="020B0604020202020204" pitchFamily="34" charset="0"/>
              <a:buChar char="•"/>
            </a:pPr>
            <a:r>
              <a:rPr lang="fr" sz="2000" dirty="0">
                <a:solidFill>
                  <a:srgbClr val="000000"/>
                </a:solidFill>
                <a:ea typeface="ＭＳ 明朝"/>
                <a:cs typeface="Times New Roman"/>
              </a:rPr>
              <a:t>Le centre de consultation pourrait-il ouvrir plus tôt ? </a:t>
            </a:r>
          </a:p>
          <a:p>
            <a:pPr marL="800100" lvl="1" indent="-342900" rtl="0">
              <a:buFont typeface="Arial" panose="020B0604020202020204" pitchFamily="34" charset="0"/>
              <a:buChar char="•"/>
            </a:pPr>
            <a:r>
              <a:rPr lang="fr" sz="2000" dirty="0">
                <a:solidFill>
                  <a:srgbClr val="000000"/>
                </a:solidFill>
                <a:ea typeface="ＭＳ 明朝"/>
                <a:cs typeface="Times New Roman"/>
              </a:rPr>
              <a:t>Proposera-t-il des services de dépistage précoce chez le nourrisson toute la journée, à raison de cinq jours par semaine ?</a:t>
            </a:r>
          </a:p>
          <a:p>
            <a:pPr marL="800100" lvl="1" indent="-342900" rtl="0">
              <a:buFont typeface="Arial" panose="020B0604020202020204" pitchFamily="34" charset="0"/>
              <a:buChar char="•"/>
            </a:pPr>
            <a:r>
              <a:rPr lang="fr" sz="2000" dirty="0">
                <a:solidFill>
                  <a:srgbClr val="000000"/>
                </a:solidFill>
                <a:ea typeface="ＭＳ 明朝"/>
                <a:cs typeface="Times New Roman"/>
              </a:rPr>
              <a:t>Tous les nourrissons devant passer un test de dépistage précoce pourront-ils être diagnostiqués pendant les horaires d’ouverture du centre ? Si c’est impossible, comment diagnostiquer sur place les patients restants ?</a:t>
            </a:r>
          </a:p>
          <a:p>
            <a:pPr marL="800100" lvl="1" indent="-342900" rtl="0">
              <a:buFont typeface="Arial" panose="020B0604020202020204" pitchFamily="34" charset="0"/>
              <a:buChar char="•"/>
            </a:pPr>
            <a:r>
              <a:rPr lang="fr" sz="2000" dirty="0">
                <a:solidFill>
                  <a:srgbClr val="000000"/>
                </a:solidFill>
                <a:ea typeface="ＭＳ 明朝"/>
                <a:cs typeface="Times New Roman"/>
              </a:rPr>
              <a:t>Le centre a-t-il la capacité de prélever des échantillons en vue d’effectuer un dépistage le lendemain, en respectant les délais et conditions de conservation requis (dans les 24 h à une température de 18 à 28 °C) ?</a:t>
            </a:r>
          </a:p>
        </p:txBody>
      </p:sp>
      <p:sp>
        <p:nvSpPr>
          <p:cNvPr id="9" name="Oval 8">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Tree>
    <p:extLst>
      <p:ext uri="{BB962C8B-B14F-4D97-AF65-F5344CB8AC3E}">
        <p14:creationId xmlns:p14="http://schemas.microsoft.com/office/powerpoint/2010/main" val="2619908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203152" y="1436706"/>
            <a:ext cx="11782531" cy="468309"/>
          </a:xfrm>
          <a:prstGeom prst="rect">
            <a:avLst/>
          </a:prstGeom>
          <a:noFill/>
          <a:ln w="9525">
            <a:solidFill>
              <a:srgbClr val="215968"/>
            </a:solidFill>
            <a:miter lim="800000"/>
            <a:headEnd/>
            <a:tailEnd/>
          </a:ln>
        </p:spPr>
        <p:txBody>
          <a:bodyPr lIns="91401" tIns="45700" rIns="91401" bIns="45700" rtlCol="0" anchor="ctr"/>
          <a:lstStyle/>
          <a:p>
            <a:pPr marL="514131" rtl="0">
              <a:lnSpc>
                <a:spcPct val="120000"/>
              </a:lnSpc>
              <a:defRPr/>
            </a:pPr>
            <a:r>
              <a:rPr lang="fr" sz="2500" b="1">
                <a:solidFill>
                  <a:srgbClr val="000000"/>
                </a:solidFill>
              </a:rPr>
              <a:t>Questions pour orienter la discussion avec les participants : </a:t>
            </a:r>
          </a:p>
        </p:txBody>
      </p:sp>
      <p:sp>
        <p:nvSpPr>
          <p:cNvPr id="27649" name="Slide Number Placeholder 2"/>
          <p:cNvSpPr>
            <a:spLocks noGrp="1"/>
          </p:cNvSpPr>
          <p:nvPr>
            <p:ph type="sldNum" sz="quarter" idx="12"/>
          </p:nvPr>
        </p:nvSpPr>
        <p:spPr bwMode="auto">
          <a:noFill/>
          <a:ln>
            <a:miter lim="800000"/>
            <a:headEnd/>
            <a:tailEnd/>
          </a:ln>
        </p:spPr>
        <p:txBody>
          <a:bodyPr rtlCol="0"/>
          <a:lstStyle/>
          <a:p>
            <a:pPr rtl="0"/>
            <a:fld id="{6DF7CF23-1CD2-4B4F-A929-4D380EAB4B51}" type="slidenum">
              <a:rPr lang="en-US">
                <a:solidFill>
                  <a:prstClr val="black">
                    <a:tint val="75000"/>
                  </a:prstClr>
                </a:solidFill>
              </a:rPr>
              <a:pPr/>
              <a:t>16</a:t>
            </a:fld>
            <a:endParaRPr lang="en-US" dirty="0">
              <a:solidFill>
                <a:prstClr val="black">
                  <a:tint val="75000"/>
                </a:prstClr>
              </a:solidFill>
            </a:endParaRPr>
          </a:p>
        </p:txBody>
      </p:sp>
      <p:sp>
        <p:nvSpPr>
          <p:cNvPr id="27650" name="Title 3"/>
          <p:cNvSpPr>
            <a:spLocks noGrp="1"/>
          </p:cNvSpPr>
          <p:nvPr>
            <p:ph type="ctrTitle"/>
          </p:nvPr>
        </p:nvSpPr>
        <p:spPr>
          <a:xfrm>
            <a:off x="7" y="0"/>
            <a:ext cx="12188818" cy="1219200"/>
          </a:xfrm>
          <a:solidFill>
            <a:srgbClr val="215968"/>
          </a:solidFill>
        </p:spPr>
        <p:txBody>
          <a:bodyPr vert="horz" lIns="91440" tIns="45720" rIns="91440" bIns="45720" rtlCol="0" anchor="ctr">
            <a:noAutofit/>
          </a:bodyPr>
          <a:lstStyle/>
          <a:p>
            <a:pPr rtl="0"/>
            <a:r>
              <a:rPr lang="fr" sz="2400" dirty="0"/>
              <a:t>GeneXpert : Revoir l’emploi du temps du centre de consultation/laboratoire afin </a:t>
            </a:r>
            <a:br>
              <a:rPr lang="fr" sz="2400" dirty="0"/>
            </a:br>
            <a:r>
              <a:rPr lang="fr" sz="2400" dirty="0"/>
              <a:t>d’accroître le nombre d’heures par jour et de jours par semaine consacrés au dépistage </a:t>
            </a:r>
            <a:br>
              <a:rPr lang="en-US" sz="2400" dirty="0"/>
            </a:br>
            <a:endParaRPr lang="en-US" sz="2400" dirty="0"/>
          </a:p>
        </p:txBody>
      </p:sp>
      <p:sp>
        <p:nvSpPr>
          <p:cNvPr id="6" name="Oval 5"/>
          <p:cNvSpPr/>
          <p:nvPr/>
        </p:nvSpPr>
        <p:spPr>
          <a:xfrm>
            <a:off x="82533" y="1297007"/>
            <a:ext cx="355507" cy="273051"/>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rtl="0">
              <a:defRPr/>
            </a:pPr>
            <a:r>
              <a:rPr lang="fr">
                <a:solidFill>
                  <a:prstClr val="white"/>
                </a:solidFill>
              </a:rPr>
              <a:t>2</a:t>
            </a:r>
          </a:p>
        </p:txBody>
      </p:sp>
      <p:sp>
        <p:nvSpPr>
          <p:cNvPr id="27656" name="TextBox 1"/>
          <p:cNvSpPr txBox="1">
            <a:spLocks noChangeArrowheads="1"/>
          </p:cNvSpPr>
          <p:nvPr/>
        </p:nvSpPr>
        <p:spPr bwMode="auto">
          <a:xfrm>
            <a:off x="7211725" y="2747980"/>
            <a:ext cx="184652" cy="369291"/>
          </a:xfrm>
          <a:prstGeom prst="rect">
            <a:avLst/>
          </a:prstGeom>
          <a:noFill/>
          <a:ln w="9525">
            <a:noFill/>
            <a:miter lim="800000"/>
            <a:headEnd/>
            <a:tailEnd/>
          </a:ln>
        </p:spPr>
        <p:txBody>
          <a:bodyPr wrap="none" lIns="91401" tIns="45700" rIns="91401" bIns="45700" rtlCol="0">
            <a:spAutoFit/>
          </a:bodyPr>
          <a:lstStyle/>
          <a:p>
            <a:pPr rtl="0"/>
            <a:endParaRPr lang="en-US" dirty="0">
              <a:solidFill>
                <a:prstClr val="black"/>
              </a:solidFill>
            </a:endParaRPr>
          </a:p>
        </p:txBody>
      </p:sp>
      <p:sp>
        <p:nvSpPr>
          <p:cNvPr id="13" name="TextBox 12"/>
          <p:cNvSpPr txBox="1"/>
          <p:nvPr/>
        </p:nvSpPr>
        <p:spPr>
          <a:xfrm>
            <a:off x="203154" y="2286000"/>
            <a:ext cx="11782530" cy="4237580"/>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lIns="91401" tIns="45700" rIns="91401" bIns="45700" rtlCol="0">
            <a:noAutofit/>
          </a:bodyPr>
          <a:lstStyle/>
          <a:p>
            <a:pPr rtl="0"/>
            <a:r>
              <a:rPr lang="fr" sz="2000" dirty="0">
                <a:solidFill>
                  <a:srgbClr val="000000"/>
                </a:solidFill>
                <a:ea typeface="ＭＳ 明朝"/>
                <a:cs typeface="Times New Roman"/>
              </a:rPr>
              <a:t>Le dispositif GX permet de diagnostiquer quatre patients en 90-120 minutes. Dès lors, dans les établissements traitant un large volume de patients, il est important de veiller à ce que les services de dépistage soient disponibles toute la journée et tous les jours afin d’en faire bénéficier un maximum de personnes. </a:t>
            </a:r>
          </a:p>
          <a:p>
            <a:pPr rtl="0"/>
            <a:endParaRPr lang="en-US" sz="2000" dirty="0">
              <a:solidFill>
                <a:srgbClr val="000000"/>
              </a:solidFill>
              <a:ea typeface="ＭＳ 明朝"/>
              <a:cs typeface="Times New Roman"/>
            </a:endParaRPr>
          </a:p>
          <a:p>
            <a:pPr rtl="0"/>
            <a:r>
              <a:rPr lang="fr" sz="2000" dirty="0">
                <a:solidFill>
                  <a:srgbClr val="000000"/>
                </a:solidFill>
                <a:ea typeface="ＭＳ 明朝"/>
                <a:cs typeface="Times New Roman"/>
              </a:rPr>
              <a:t>Cela nécessitera certainement une coordination entre les centres de prise en charge du VIH et de la tuberculose et le laboratoire :</a:t>
            </a:r>
          </a:p>
          <a:p>
            <a:pPr marL="800100" lvl="1" indent="-342900" rtl="0">
              <a:buFont typeface="Arial" panose="020B0604020202020204" pitchFamily="34" charset="0"/>
              <a:buChar char="•"/>
            </a:pPr>
            <a:r>
              <a:rPr lang="fr" sz="2000" dirty="0">
                <a:solidFill>
                  <a:srgbClr val="000000"/>
                </a:solidFill>
                <a:ea typeface="ＭＳ 明朝"/>
                <a:cs typeface="Times New Roman"/>
              </a:rPr>
              <a:t>Le laboratoire pourrait-il ouvrir plus tôt ? </a:t>
            </a:r>
          </a:p>
          <a:p>
            <a:pPr marL="800100" lvl="1" indent="-342900" rtl="0">
              <a:buFont typeface="Arial" panose="020B0604020202020204" pitchFamily="34" charset="0"/>
              <a:buChar char="•"/>
            </a:pPr>
            <a:r>
              <a:rPr lang="fr" sz="2000" dirty="0">
                <a:solidFill>
                  <a:srgbClr val="000000"/>
                </a:solidFill>
                <a:ea typeface="ＭＳ 明朝"/>
                <a:cs typeface="Times New Roman"/>
              </a:rPr>
              <a:t>Proposera-t-il des services de dépistage de la tuberculose, d’EID et de mesure de la charge virale toute la journée, à raison de cinq jours par semaine ?</a:t>
            </a:r>
          </a:p>
          <a:p>
            <a:pPr marL="800100" lvl="1" indent="-342900" rtl="0">
              <a:buFont typeface="Arial" panose="020B0604020202020204" pitchFamily="34" charset="0"/>
              <a:buChar char="•"/>
            </a:pPr>
            <a:r>
              <a:rPr lang="fr" sz="2000" dirty="0">
                <a:solidFill>
                  <a:srgbClr val="000000"/>
                </a:solidFill>
                <a:ea typeface="ＭＳ 明朝"/>
                <a:cs typeface="Times New Roman"/>
              </a:rPr>
              <a:t>Toutes les personnes qui en ont besoin pourront-elles être diagnostiquées pendant les horaires d’ouverture du laboratoire ? Si c’est impossible, comment diagnostiquer sur place les patients restants ?</a:t>
            </a:r>
          </a:p>
          <a:p>
            <a:pPr marL="800100" lvl="1" indent="-342900" rtl="0">
              <a:buFont typeface="Arial" panose="020B0604020202020204" pitchFamily="34" charset="0"/>
              <a:buChar char="•"/>
            </a:pPr>
            <a:r>
              <a:rPr lang="fr" sz="2000" dirty="0">
                <a:solidFill>
                  <a:srgbClr val="000000"/>
                </a:solidFill>
                <a:ea typeface="ＭＳ 明朝"/>
                <a:cs typeface="Times New Roman"/>
              </a:rPr>
              <a:t>Le laboratoire peut-il envisager d’analyser les échantillons restants le lendemain selon le principe du « premier échantillon arrivé, premier échantillon analysé » ? </a:t>
            </a:r>
          </a:p>
          <a:p>
            <a:pPr marL="1257300" lvl="2" indent="-342900" rtl="0">
              <a:buFont typeface="Arial" panose="020B0604020202020204" pitchFamily="34" charset="0"/>
              <a:buChar char="•"/>
            </a:pPr>
            <a:endParaRPr lang="en-US" sz="2000" dirty="0">
              <a:solidFill>
                <a:srgbClr val="000000"/>
              </a:solidFill>
              <a:ea typeface="ＭＳ 明朝"/>
              <a:cs typeface="Times New Roman"/>
            </a:endParaRPr>
          </a:p>
        </p:txBody>
      </p:sp>
      <p:sp>
        <p:nvSpPr>
          <p:cNvPr id="9" name="Oval 8">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Tree>
    <p:extLst>
      <p:ext uri="{BB962C8B-B14F-4D97-AF65-F5344CB8AC3E}">
        <p14:creationId xmlns:p14="http://schemas.microsoft.com/office/powerpoint/2010/main" val="3825573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379306" y="1181100"/>
            <a:ext cx="11782531" cy="468309"/>
          </a:xfrm>
          <a:prstGeom prst="rect">
            <a:avLst/>
          </a:prstGeom>
          <a:noFill/>
          <a:ln w="9525">
            <a:solidFill>
              <a:srgbClr val="215968"/>
            </a:solidFill>
            <a:miter lim="800000"/>
            <a:headEnd/>
            <a:tailEnd/>
          </a:ln>
        </p:spPr>
        <p:txBody>
          <a:bodyPr lIns="91401" tIns="45700" rIns="91401" bIns="45700" rtlCol="0" anchor="ctr"/>
          <a:lstStyle/>
          <a:p>
            <a:pPr marL="514131" rtl="0">
              <a:lnSpc>
                <a:spcPct val="120000"/>
              </a:lnSpc>
              <a:defRPr/>
            </a:pPr>
            <a:r>
              <a:rPr lang="fr" sz="2500" b="1" dirty="0">
                <a:solidFill>
                  <a:srgbClr val="000000"/>
                </a:solidFill>
              </a:rPr>
              <a:t>Questions pour orienter la discussion avec les participants : </a:t>
            </a:r>
          </a:p>
        </p:txBody>
      </p:sp>
      <p:sp>
        <p:nvSpPr>
          <p:cNvPr id="27649" name="Slide Number Placeholder 2"/>
          <p:cNvSpPr>
            <a:spLocks noGrp="1"/>
          </p:cNvSpPr>
          <p:nvPr>
            <p:ph type="sldNum" sz="quarter" idx="12"/>
          </p:nvPr>
        </p:nvSpPr>
        <p:spPr bwMode="auto">
          <a:noFill/>
          <a:ln>
            <a:miter lim="800000"/>
            <a:headEnd/>
            <a:tailEnd/>
          </a:ln>
        </p:spPr>
        <p:txBody>
          <a:bodyPr rtlCol="0"/>
          <a:lstStyle/>
          <a:p>
            <a:pPr rtl="0"/>
            <a:fld id="{6DF7CF23-1CD2-4B4F-A929-4D380EAB4B51}" type="slidenum">
              <a:rPr lang="en-US">
                <a:solidFill>
                  <a:prstClr val="black">
                    <a:tint val="75000"/>
                  </a:prstClr>
                </a:solidFill>
              </a:rPr>
              <a:pPr/>
              <a:t>17</a:t>
            </a:fld>
            <a:endParaRPr lang="en-US" dirty="0">
              <a:solidFill>
                <a:prstClr val="black">
                  <a:tint val="75000"/>
                </a:prstClr>
              </a:solidFill>
            </a:endParaRPr>
          </a:p>
        </p:txBody>
      </p:sp>
      <p:sp>
        <p:nvSpPr>
          <p:cNvPr id="27650" name="Title 3"/>
          <p:cNvSpPr>
            <a:spLocks noGrp="1"/>
          </p:cNvSpPr>
          <p:nvPr>
            <p:ph type="ctrTitle"/>
          </p:nvPr>
        </p:nvSpPr>
        <p:spPr>
          <a:xfrm>
            <a:off x="7" y="-33833"/>
            <a:ext cx="12188818" cy="1176833"/>
          </a:xfrm>
          <a:solidFill>
            <a:srgbClr val="215968"/>
          </a:solidFill>
        </p:spPr>
        <p:txBody>
          <a:bodyPr vert="horz" lIns="91440" tIns="45720" rIns="91440" bIns="45720" rtlCol="0" anchor="ctr">
            <a:noAutofit/>
          </a:bodyPr>
          <a:lstStyle/>
          <a:p>
            <a:pPr rtl="0"/>
            <a:r>
              <a:rPr lang="fr" sz="2400"/>
              <a:t>Gestion du volume de patients et priorisation</a:t>
            </a:r>
          </a:p>
        </p:txBody>
      </p:sp>
      <p:sp>
        <p:nvSpPr>
          <p:cNvPr id="6" name="Oval 5"/>
          <p:cNvSpPr/>
          <p:nvPr/>
        </p:nvSpPr>
        <p:spPr>
          <a:xfrm>
            <a:off x="82533" y="1297007"/>
            <a:ext cx="355507" cy="273051"/>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rtl="0">
              <a:defRPr/>
            </a:pPr>
            <a:r>
              <a:rPr lang="fr">
                <a:solidFill>
                  <a:prstClr val="white"/>
                </a:solidFill>
              </a:rPr>
              <a:t>3</a:t>
            </a:r>
          </a:p>
        </p:txBody>
      </p:sp>
      <p:sp>
        <p:nvSpPr>
          <p:cNvPr id="27656" name="TextBox 1"/>
          <p:cNvSpPr txBox="1">
            <a:spLocks noChangeArrowheads="1"/>
          </p:cNvSpPr>
          <p:nvPr/>
        </p:nvSpPr>
        <p:spPr bwMode="auto">
          <a:xfrm>
            <a:off x="7211725" y="2747980"/>
            <a:ext cx="184652" cy="369291"/>
          </a:xfrm>
          <a:prstGeom prst="rect">
            <a:avLst/>
          </a:prstGeom>
          <a:noFill/>
          <a:ln w="9525">
            <a:noFill/>
            <a:miter lim="800000"/>
            <a:headEnd/>
            <a:tailEnd/>
          </a:ln>
        </p:spPr>
        <p:txBody>
          <a:bodyPr wrap="none" lIns="91401" tIns="45700" rIns="91401" bIns="45700" rtlCol="0">
            <a:spAutoFit/>
          </a:bodyPr>
          <a:lstStyle/>
          <a:p>
            <a:pPr rtl="0"/>
            <a:endParaRPr lang="en-US" dirty="0">
              <a:solidFill>
                <a:prstClr val="black"/>
              </a:solidFill>
            </a:endParaRPr>
          </a:p>
        </p:txBody>
      </p:sp>
      <p:sp>
        <p:nvSpPr>
          <p:cNvPr id="13" name="TextBox 12"/>
          <p:cNvSpPr txBox="1"/>
          <p:nvPr/>
        </p:nvSpPr>
        <p:spPr>
          <a:xfrm>
            <a:off x="203148" y="1855539"/>
            <a:ext cx="11782530" cy="1999602"/>
          </a:xfrm>
          <a:prstGeom prst="rect">
            <a:avLst/>
          </a:prstGeom>
          <a:ln>
            <a:solidFill>
              <a:srgbClr val="215968"/>
            </a:solidFill>
          </a:ln>
        </p:spPr>
        <p:style>
          <a:lnRef idx="2">
            <a:schemeClr val="dk1"/>
          </a:lnRef>
          <a:fillRef idx="1">
            <a:schemeClr val="lt1"/>
          </a:fillRef>
          <a:effectRef idx="0">
            <a:schemeClr val="dk1"/>
          </a:effectRef>
          <a:fontRef idx="minor">
            <a:schemeClr val="dk1"/>
          </a:fontRef>
        </p:style>
        <p:txBody>
          <a:bodyPr wrap="square" lIns="91401" tIns="45700" rIns="91401" bIns="45700" rtlCol="0">
            <a:noAutofit/>
          </a:bodyPr>
          <a:lstStyle/>
          <a:p>
            <a:pPr rtl="0"/>
            <a:r>
              <a:rPr lang="fr" dirty="0">
                <a:solidFill>
                  <a:srgbClr val="000000"/>
                </a:solidFill>
                <a:ea typeface="ＭＳ 明朝"/>
                <a:cs typeface="Times New Roman"/>
              </a:rPr>
              <a:t>La mise en place de services de dépistage sur le lieu de soins va changer la manière dont les patients sont diagnostiqués. Selon le volume de tests que peut effectuer le dispositif installé sur le lieu de soins, il pourra s’avérer nécessaire de prioriser les patients. Cependant, tout doit être fait pour que tous soient diagnostiqués sur place et reçoivent leurs résultats le jour même. </a:t>
            </a:r>
          </a:p>
          <a:p>
            <a:pPr marL="342900" indent="-342900" rtl="0">
              <a:buFont typeface="Wingdings"/>
              <a:buChar char="à"/>
            </a:pPr>
            <a:r>
              <a:rPr lang="fr" b="1" dirty="0">
                <a:solidFill>
                  <a:srgbClr val="000000"/>
                </a:solidFill>
                <a:ea typeface="ＭＳ 明朝"/>
                <a:cs typeface="Times New Roman"/>
              </a:rPr>
              <a:t>Comment prioriser les échantillons d’EID quand il y en a trop à analyser en une journée ? </a:t>
            </a:r>
          </a:p>
          <a:p>
            <a:pPr marL="342900" indent="-342900" rtl="0">
              <a:buFont typeface="Wingdings"/>
              <a:buChar char="à"/>
            </a:pPr>
            <a:r>
              <a:rPr lang="fr" b="1" dirty="0">
                <a:solidFill>
                  <a:srgbClr val="000000"/>
                </a:solidFill>
                <a:ea typeface="ＭＳ 明朝"/>
                <a:cs typeface="Times New Roman"/>
              </a:rPr>
              <a:t>Comment prioriser différents types de test (EID, tuberculose, charge virale) et d’échantillon (TSS, sang total, plasma, expectorations) ?</a:t>
            </a:r>
            <a:endParaRPr lang="en-US" dirty="0">
              <a:solidFill>
                <a:srgbClr val="000000"/>
              </a:solidFill>
              <a:ea typeface="ＭＳ 明朝"/>
              <a:cs typeface="Times New Roman"/>
            </a:endParaRPr>
          </a:p>
          <a:p>
            <a:pPr rtl="0"/>
            <a:endParaRPr lang="en-US" dirty="0">
              <a:solidFill>
                <a:srgbClr val="000000"/>
              </a:solidFill>
              <a:ea typeface="ＭＳ 明朝"/>
              <a:cs typeface="Times New Roman"/>
            </a:endParaRPr>
          </a:p>
        </p:txBody>
      </p:sp>
      <p:sp>
        <p:nvSpPr>
          <p:cNvPr id="4" name="TextBox 3"/>
          <p:cNvSpPr txBox="1"/>
          <p:nvPr/>
        </p:nvSpPr>
        <p:spPr>
          <a:xfrm>
            <a:off x="203154" y="4052513"/>
            <a:ext cx="11782530" cy="2677656"/>
          </a:xfrm>
          <a:prstGeom prst="rect">
            <a:avLst/>
          </a:prstGeom>
          <a:solidFill>
            <a:schemeClr val="bg1">
              <a:lumMod val="85000"/>
            </a:schemeClr>
          </a:solidFill>
          <a:ln>
            <a:solidFill>
              <a:srgbClr val="215968"/>
            </a:solidFill>
          </a:ln>
        </p:spPr>
        <p:txBody>
          <a:bodyPr wrap="square" rtlCol="0" anchor="b">
            <a:spAutoFit/>
          </a:bodyPr>
          <a:lstStyle/>
          <a:p>
            <a:pPr rtl="0">
              <a:lnSpc>
                <a:spcPct val="150000"/>
              </a:lnSpc>
            </a:pPr>
            <a:r>
              <a:rPr lang="fr" sz="1600" b="1" dirty="0">
                <a:solidFill>
                  <a:prstClr val="black"/>
                </a:solidFill>
              </a:rPr>
              <a:t>EXEMPLE DE TRIAGE DE PATIENTS AUX FINS DE PRÉLÈVEMENT D’ÉCHANTILLONS D’EID</a:t>
            </a:r>
            <a:r>
              <a:rPr lang="fr" sz="1600" dirty="0">
                <a:solidFill>
                  <a:prstClr val="black"/>
                </a:solidFill>
              </a:rPr>
              <a:t> </a:t>
            </a:r>
          </a:p>
          <a:p>
            <a:pPr rtl="0">
              <a:lnSpc>
                <a:spcPct val="150000"/>
              </a:lnSpc>
            </a:pPr>
            <a:r>
              <a:rPr lang="fr" sz="1600" dirty="0">
                <a:solidFill>
                  <a:prstClr val="black"/>
                </a:solidFill>
              </a:rPr>
              <a:t>1) </a:t>
            </a:r>
            <a:r>
              <a:rPr lang="fr" sz="1600" b="1" dirty="0">
                <a:solidFill>
                  <a:prstClr val="black"/>
                </a:solidFill>
              </a:rPr>
              <a:t>Enfants malades</a:t>
            </a:r>
            <a:r>
              <a:rPr lang="fr" sz="1600" dirty="0">
                <a:solidFill>
                  <a:prstClr val="black"/>
                </a:solidFill>
              </a:rPr>
              <a:t> — priorité aux enfants les plus malades</a:t>
            </a:r>
          </a:p>
          <a:p>
            <a:pPr rtl="0">
              <a:lnSpc>
                <a:spcPct val="150000"/>
              </a:lnSpc>
            </a:pPr>
            <a:r>
              <a:rPr lang="fr" sz="1600" dirty="0">
                <a:solidFill>
                  <a:prstClr val="black"/>
                </a:solidFill>
              </a:rPr>
              <a:t>2) </a:t>
            </a:r>
            <a:r>
              <a:rPr lang="fr" sz="1600" b="1" dirty="0">
                <a:solidFill>
                  <a:prstClr val="black"/>
                </a:solidFill>
              </a:rPr>
              <a:t>Éloignement de l’établissement </a:t>
            </a:r>
            <a:r>
              <a:rPr lang="fr" sz="1600" dirty="0">
                <a:solidFill>
                  <a:prstClr val="black"/>
                </a:solidFill>
              </a:rPr>
              <a:t>— priorité à ceux qui ont la plus grande distance à parcourir pour se rendre au centre de consultation</a:t>
            </a:r>
          </a:p>
          <a:p>
            <a:pPr rtl="0">
              <a:lnSpc>
                <a:spcPct val="150000"/>
              </a:lnSpc>
            </a:pPr>
            <a:r>
              <a:rPr lang="fr" sz="1600" dirty="0">
                <a:solidFill>
                  <a:prstClr val="black"/>
                </a:solidFill>
              </a:rPr>
              <a:t>3)</a:t>
            </a:r>
            <a:r>
              <a:rPr lang="fr" sz="1600" b="1" dirty="0">
                <a:solidFill>
                  <a:prstClr val="black"/>
                </a:solidFill>
              </a:rPr>
              <a:t> Volonté de la mère/personne s’occupant du nourrisson d’attendre jusqu’à ce que son enfant ait été diagnostiqué et qu’elle ait reçu les résultats</a:t>
            </a:r>
            <a:r>
              <a:rPr lang="fr" sz="1600" dirty="0">
                <a:solidFill>
                  <a:prstClr val="black"/>
                </a:solidFill>
              </a:rPr>
              <a:t> : à l’opérateur d’en juger tout en tenant compte des autres patients se trouvant dans la file d’attente</a:t>
            </a:r>
            <a:endParaRPr lang="en-US" sz="1600" dirty="0">
              <a:solidFill>
                <a:prstClr val="black"/>
              </a:solidFill>
            </a:endParaRPr>
          </a:p>
          <a:p>
            <a:pPr rtl="0">
              <a:lnSpc>
                <a:spcPct val="150000"/>
              </a:lnSpc>
            </a:pPr>
            <a:r>
              <a:rPr lang="fr" sz="1600" i="1" dirty="0">
                <a:solidFill>
                  <a:prstClr val="black"/>
                </a:solidFill>
              </a:rPr>
              <a:t>Remarque : Avec le dispositif GeneXpert, si les patients continuent d’affluer, les agents de santé peuvent prélever des échantillons TSS et les envoyer au laboratoire afin qu’ils soient analysés le lendemain. </a:t>
            </a:r>
          </a:p>
        </p:txBody>
      </p:sp>
      <p:sp>
        <p:nvSpPr>
          <p:cNvPr id="10" name="Oval 9">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Tree>
    <p:extLst>
      <p:ext uri="{BB962C8B-B14F-4D97-AF65-F5344CB8AC3E}">
        <p14:creationId xmlns:p14="http://schemas.microsoft.com/office/powerpoint/2010/main" val="3395355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203152" y="1436706"/>
            <a:ext cx="11782531" cy="468309"/>
          </a:xfrm>
          <a:prstGeom prst="rect">
            <a:avLst/>
          </a:prstGeom>
          <a:noFill/>
          <a:ln w="9525">
            <a:solidFill>
              <a:srgbClr val="215968"/>
            </a:solidFill>
            <a:miter lim="800000"/>
            <a:headEnd/>
            <a:tailEnd/>
          </a:ln>
        </p:spPr>
        <p:txBody>
          <a:bodyPr lIns="91401" tIns="45700" rIns="91401" bIns="45700" rtlCol="0" anchor="ctr"/>
          <a:lstStyle/>
          <a:p>
            <a:pPr marL="514131" rtl="0">
              <a:lnSpc>
                <a:spcPct val="120000"/>
              </a:lnSpc>
              <a:defRPr/>
            </a:pPr>
            <a:r>
              <a:rPr lang="fr" sz="2500" b="1">
                <a:solidFill>
                  <a:srgbClr val="000000"/>
                </a:solidFill>
              </a:rPr>
              <a:t>Questions pour orienter la discussion avec les participants : </a:t>
            </a:r>
          </a:p>
        </p:txBody>
      </p:sp>
      <p:sp>
        <p:nvSpPr>
          <p:cNvPr id="27649" name="Slide Number Placeholder 2"/>
          <p:cNvSpPr>
            <a:spLocks noGrp="1"/>
          </p:cNvSpPr>
          <p:nvPr>
            <p:ph type="sldNum" sz="quarter" idx="12"/>
          </p:nvPr>
        </p:nvSpPr>
        <p:spPr bwMode="auto">
          <a:noFill/>
          <a:ln>
            <a:miter lim="800000"/>
            <a:headEnd/>
            <a:tailEnd/>
          </a:ln>
        </p:spPr>
        <p:txBody>
          <a:bodyPr rtlCol="0"/>
          <a:lstStyle/>
          <a:p>
            <a:pPr rtl="0"/>
            <a:fld id="{6DF7CF23-1CD2-4B4F-A929-4D380EAB4B51}" type="slidenum">
              <a:rPr lang="en-US">
                <a:solidFill>
                  <a:prstClr val="black">
                    <a:tint val="75000"/>
                  </a:prstClr>
                </a:solidFill>
              </a:rPr>
              <a:pPr/>
              <a:t>18</a:t>
            </a:fld>
            <a:endParaRPr lang="en-US" dirty="0">
              <a:solidFill>
                <a:prstClr val="black">
                  <a:tint val="75000"/>
                </a:prstClr>
              </a:solidFill>
            </a:endParaRPr>
          </a:p>
        </p:txBody>
      </p:sp>
      <p:sp>
        <p:nvSpPr>
          <p:cNvPr id="27650" name="Title 3"/>
          <p:cNvSpPr>
            <a:spLocks noGrp="1"/>
          </p:cNvSpPr>
          <p:nvPr>
            <p:ph type="ctrTitle"/>
          </p:nvPr>
        </p:nvSpPr>
        <p:spPr>
          <a:xfrm>
            <a:off x="7" y="0"/>
            <a:ext cx="12188818" cy="1179086"/>
          </a:xfrm>
          <a:solidFill>
            <a:srgbClr val="215968"/>
          </a:solidFill>
        </p:spPr>
        <p:txBody>
          <a:bodyPr vert="horz" lIns="91440" tIns="45720" rIns="91440" bIns="45720" rtlCol="0" anchor="ctr">
            <a:noAutofit/>
          </a:bodyPr>
          <a:lstStyle/>
          <a:p>
            <a:pPr rtl="0"/>
            <a:r>
              <a:rPr lang="fr" sz="2400"/>
              <a:t>Gestions des données : veiller à l’inscription des résultats au dossier des patients </a:t>
            </a:r>
          </a:p>
        </p:txBody>
      </p:sp>
      <p:sp>
        <p:nvSpPr>
          <p:cNvPr id="6" name="Oval 5"/>
          <p:cNvSpPr/>
          <p:nvPr/>
        </p:nvSpPr>
        <p:spPr>
          <a:xfrm>
            <a:off x="82533" y="1297007"/>
            <a:ext cx="355507" cy="273051"/>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rtl="0">
              <a:defRPr/>
            </a:pPr>
            <a:r>
              <a:rPr lang="fr">
                <a:solidFill>
                  <a:prstClr val="white"/>
                </a:solidFill>
              </a:rPr>
              <a:t>4</a:t>
            </a:r>
          </a:p>
        </p:txBody>
      </p:sp>
      <p:sp>
        <p:nvSpPr>
          <p:cNvPr id="27656" name="TextBox 1"/>
          <p:cNvSpPr txBox="1">
            <a:spLocks noChangeArrowheads="1"/>
          </p:cNvSpPr>
          <p:nvPr/>
        </p:nvSpPr>
        <p:spPr bwMode="auto">
          <a:xfrm>
            <a:off x="7211725" y="2747980"/>
            <a:ext cx="184652" cy="369291"/>
          </a:xfrm>
          <a:prstGeom prst="rect">
            <a:avLst/>
          </a:prstGeom>
          <a:noFill/>
          <a:ln w="9525">
            <a:noFill/>
            <a:miter lim="800000"/>
            <a:headEnd/>
            <a:tailEnd/>
          </a:ln>
        </p:spPr>
        <p:txBody>
          <a:bodyPr wrap="none" lIns="91401" tIns="45700" rIns="91401" bIns="45700" rtlCol="0">
            <a:spAutoFit/>
          </a:bodyPr>
          <a:lstStyle/>
          <a:p>
            <a:pPr rtl="0"/>
            <a:endParaRPr lang="en-US" dirty="0">
              <a:solidFill>
                <a:prstClr val="black"/>
              </a:solidFill>
            </a:endParaRPr>
          </a:p>
        </p:txBody>
      </p:sp>
      <p:sp>
        <p:nvSpPr>
          <p:cNvPr id="13" name="TextBox 12"/>
          <p:cNvSpPr txBox="1"/>
          <p:nvPr/>
        </p:nvSpPr>
        <p:spPr>
          <a:xfrm>
            <a:off x="260288" y="2044714"/>
            <a:ext cx="11725396" cy="4051286"/>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lIns="91401" tIns="45700" rIns="91401" bIns="45700" rtlCol="0">
            <a:noAutofit/>
          </a:bodyPr>
          <a:lstStyle/>
          <a:p>
            <a:pPr marL="457200" indent="-457200" rtl="0">
              <a:buFont typeface="+mj-lt"/>
              <a:buAutoNum type="arabicPeriod"/>
            </a:pPr>
            <a:r>
              <a:rPr lang="fr" sz="2200" dirty="0">
                <a:solidFill>
                  <a:srgbClr val="000000"/>
                </a:solidFill>
                <a:ea typeface="ＭＳ 明朝"/>
                <a:cs typeface="Times New Roman"/>
              </a:rPr>
              <a:t>Quels « contrôles » mettre en place pour </a:t>
            </a:r>
            <a:r>
              <a:rPr lang="fr" sz="2200" b="1" dirty="0">
                <a:solidFill>
                  <a:srgbClr val="000000"/>
                </a:solidFill>
                <a:ea typeface="ＭＳ 明朝"/>
                <a:cs typeface="Times New Roman"/>
              </a:rPr>
              <a:t>garantir l’inscription de tous les résultats au dossier des patients ?</a:t>
            </a:r>
          </a:p>
          <a:p>
            <a:pPr marL="457200" indent="-457200" rtl="0">
              <a:buFont typeface="+mj-lt"/>
              <a:buAutoNum type="arabicPeriod"/>
            </a:pPr>
            <a:endParaRPr lang="en-US" sz="2200" dirty="0">
              <a:solidFill>
                <a:srgbClr val="000000"/>
              </a:solidFill>
              <a:ea typeface="ＭＳ 明朝"/>
              <a:cs typeface="Times New Roman"/>
            </a:endParaRPr>
          </a:p>
          <a:p>
            <a:pPr marL="457200" indent="-457200" rtl="0">
              <a:buFont typeface="+mj-lt"/>
              <a:buAutoNum type="arabicPeriod"/>
            </a:pPr>
            <a:r>
              <a:rPr lang="fr" sz="2200" dirty="0">
                <a:solidFill>
                  <a:srgbClr val="000000"/>
                </a:solidFill>
                <a:ea typeface="ＭＳ 明朝"/>
                <a:cs typeface="Times New Roman"/>
              </a:rPr>
              <a:t>Quels « contrôles » mettre en place pour garantir </a:t>
            </a:r>
            <a:r>
              <a:rPr lang="fr" sz="2200" b="1" dirty="0">
                <a:solidFill>
                  <a:srgbClr val="000000"/>
                </a:solidFill>
                <a:ea typeface="ＭＳ 明朝"/>
                <a:cs typeface="Times New Roman"/>
              </a:rPr>
              <a:t>l’inscription de tous les tests et résultats de dépistage sur le lieu de soins dans le registre du centre de consultation/laboratoire réservé à cet effet ? </a:t>
            </a:r>
          </a:p>
          <a:p>
            <a:pPr marL="457200" indent="-457200" rtl="0">
              <a:buFont typeface="+mj-lt"/>
              <a:buAutoNum type="arabicPeriod"/>
            </a:pPr>
            <a:endParaRPr lang="en-US" sz="2200" dirty="0">
              <a:solidFill>
                <a:srgbClr val="000000"/>
              </a:solidFill>
              <a:ea typeface="ＭＳ 明朝"/>
              <a:cs typeface="Times New Roman"/>
            </a:endParaRPr>
          </a:p>
          <a:p>
            <a:pPr marL="457200" indent="-457200" rtl="0">
              <a:buFont typeface="+mj-lt"/>
              <a:buAutoNum type="arabicPeriod"/>
            </a:pPr>
            <a:r>
              <a:rPr lang="fr" sz="2200" dirty="0">
                <a:solidFill>
                  <a:srgbClr val="000000"/>
                </a:solidFill>
                <a:ea typeface="ＭＳ 明朝"/>
                <a:cs typeface="Times New Roman"/>
              </a:rPr>
              <a:t>Quels « contrôles » mettre en place pour garantir que tous les résultats soient inscrits</a:t>
            </a:r>
            <a:r>
              <a:rPr lang="fr" sz="2200" b="1" dirty="0">
                <a:solidFill>
                  <a:srgbClr val="000000"/>
                </a:solidFill>
                <a:ea typeface="ＭＳ 明朝"/>
                <a:cs typeface="Times New Roman"/>
              </a:rPr>
              <a:t> lisiblement et en bonne et due forme</a:t>
            </a:r>
            <a:r>
              <a:rPr lang="fr" sz="2200" dirty="0">
                <a:solidFill>
                  <a:srgbClr val="000000"/>
                </a:solidFill>
                <a:ea typeface="ＭＳ 明朝"/>
                <a:cs typeface="Times New Roman"/>
              </a:rPr>
              <a:t> aux registres et dossiers des patients ?</a:t>
            </a:r>
          </a:p>
          <a:p>
            <a:pPr marL="457200" indent="-457200" rtl="0">
              <a:buFont typeface="+mj-lt"/>
              <a:buAutoNum type="arabicPeriod"/>
            </a:pPr>
            <a:endParaRPr lang="en-US" sz="2200" dirty="0">
              <a:solidFill>
                <a:srgbClr val="000000"/>
              </a:solidFill>
              <a:ea typeface="ＭＳ 明朝"/>
              <a:cs typeface="Times New Roman"/>
            </a:endParaRPr>
          </a:p>
          <a:p>
            <a:pPr marL="457200" indent="-457200" rtl="0">
              <a:buFont typeface="+mj-lt"/>
              <a:buAutoNum type="arabicPeriod"/>
            </a:pPr>
            <a:r>
              <a:rPr lang="fr" sz="2200" dirty="0">
                <a:solidFill>
                  <a:srgbClr val="000000"/>
                </a:solidFill>
                <a:ea typeface="ＭＳ 明朝"/>
                <a:cs typeface="Times New Roman"/>
              </a:rPr>
              <a:t>Comment les agents de santé veilleront-ils </a:t>
            </a:r>
            <a:r>
              <a:rPr lang="fr" sz="2200" b="1" dirty="0">
                <a:solidFill>
                  <a:srgbClr val="000000"/>
                </a:solidFill>
                <a:ea typeface="ＭＳ 明朝"/>
                <a:cs typeface="Times New Roman"/>
              </a:rPr>
              <a:t>à la bonne communication de tous les résultats au patient/à la personne s’occupant du nourrisson ? </a:t>
            </a:r>
          </a:p>
          <a:p>
            <a:pPr rtl="0"/>
            <a:endParaRPr lang="en-US" sz="2400" b="1" dirty="0">
              <a:solidFill>
                <a:srgbClr val="000000"/>
              </a:solidFill>
              <a:ea typeface="ＭＳ 明朝"/>
              <a:cs typeface="Times New Roman"/>
            </a:endParaRPr>
          </a:p>
        </p:txBody>
      </p:sp>
      <p:sp>
        <p:nvSpPr>
          <p:cNvPr id="10" name="Oval 9">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
        <p:nvSpPr>
          <p:cNvPr id="2" name="Rectangle 1"/>
          <p:cNvSpPr/>
          <p:nvPr/>
        </p:nvSpPr>
        <p:spPr>
          <a:xfrm>
            <a:off x="2996082" y="6256421"/>
            <a:ext cx="7060729" cy="400110"/>
          </a:xfrm>
          <a:prstGeom prst="rect">
            <a:avLst/>
          </a:prstGeom>
        </p:spPr>
        <p:txBody>
          <a:bodyPr wrap="square" rtlCol="0">
            <a:spAutoFit/>
          </a:bodyPr>
          <a:lstStyle/>
          <a:p>
            <a:pPr algn="ctr" rtl="0"/>
            <a:r>
              <a:rPr lang="fr" sz="2000" b="1" i="1" dirty="0">
                <a:solidFill>
                  <a:srgbClr val="C00000"/>
                </a:solidFill>
                <a:ea typeface="ＭＳ 明朝"/>
                <a:cs typeface="Times New Roman"/>
              </a:rPr>
              <a:t>Rappel : Absence de documentation = Travail non effectué</a:t>
            </a:r>
          </a:p>
        </p:txBody>
      </p:sp>
    </p:spTree>
    <p:extLst>
      <p:ext uri="{BB962C8B-B14F-4D97-AF65-F5344CB8AC3E}">
        <p14:creationId xmlns:p14="http://schemas.microsoft.com/office/powerpoint/2010/main" val="256052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ChangeArrowheads="1"/>
          </p:cNvSpPr>
          <p:nvPr/>
        </p:nvSpPr>
        <p:spPr bwMode="auto">
          <a:xfrm>
            <a:off x="203152" y="1436706"/>
            <a:ext cx="11782531" cy="468309"/>
          </a:xfrm>
          <a:prstGeom prst="rect">
            <a:avLst/>
          </a:prstGeom>
          <a:noFill/>
          <a:ln w="9525">
            <a:solidFill>
              <a:srgbClr val="215968"/>
            </a:solidFill>
            <a:miter lim="800000"/>
            <a:headEnd/>
            <a:tailEnd/>
          </a:ln>
        </p:spPr>
        <p:txBody>
          <a:bodyPr lIns="91401" tIns="45700" rIns="91401" bIns="45700" rtlCol="0" anchor="ctr"/>
          <a:lstStyle/>
          <a:p>
            <a:pPr marL="514131" rtl="0">
              <a:lnSpc>
                <a:spcPct val="120000"/>
              </a:lnSpc>
              <a:defRPr/>
            </a:pPr>
            <a:r>
              <a:rPr lang="fr" sz="2500" b="1">
                <a:solidFill>
                  <a:srgbClr val="000000"/>
                </a:solidFill>
              </a:rPr>
              <a:t>Questions pour orienter la discussion avec les participants : </a:t>
            </a:r>
          </a:p>
        </p:txBody>
      </p:sp>
      <p:sp>
        <p:nvSpPr>
          <p:cNvPr id="27649" name="Slide Number Placeholder 2"/>
          <p:cNvSpPr>
            <a:spLocks noGrp="1"/>
          </p:cNvSpPr>
          <p:nvPr>
            <p:ph type="sldNum" sz="quarter" idx="12"/>
          </p:nvPr>
        </p:nvSpPr>
        <p:spPr bwMode="auto">
          <a:noFill/>
          <a:ln>
            <a:miter lim="800000"/>
            <a:headEnd/>
            <a:tailEnd/>
          </a:ln>
        </p:spPr>
        <p:txBody>
          <a:bodyPr rtlCol="0"/>
          <a:lstStyle/>
          <a:p>
            <a:pPr rtl="0"/>
            <a:fld id="{6DF7CF23-1CD2-4B4F-A929-4D380EAB4B51}" type="slidenum">
              <a:rPr lang="en-US">
                <a:solidFill>
                  <a:prstClr val="black">
                    <a:tint val="75000"/>
                  </a:prstClr>
                </a:solidFill>
              </a:rPr>
              <a:pPr/>
              <a:t>19</a:t>
            </a:fld>
            <a:endParaRPr lang="en-US" dirty="0">
              <a:solidFill>
                <a:prstClr val="black">
                  <a:tint val="75000"/>
                </a:prstClr>
              </a:solidFill>
            </a:endParaRPr>
          </a:p>
        </p:txBody>
      </p:sp>
      <p:sp>
        <p:nvSpPr>
          <p:cNvPr id="27650" name="Title 3"/>
          <p:cNvSpPr>
            <a:spLocks noGrp="1"/>
          </p:cNvSpPr>
          <p:nvPr>
            <p:ph type="ctrTitle"/>
          </p:nvPr>
        </p:nvSpPr>
        <p:spPr>
          <a:xfrm>
            <a:off x="7" y="0"/>
            <a:ext cx="12188818" cy="1219200"/>
          </a:xfrm>
          <a:solidFill>
            <a:srgbClr val="215968"/>
          </a:solidFill>
        </p:spPr>
        <p:txBody>
          <a:bodyPr vert="horz" lIns="91440" tIns="45720" rIns="91440" bIns="45720" rtlCol="0" anchor="ctr">
            <a:noAutofit/>
          </a:bodyPr>
          <a:lstStyle/>
          <a:p>
            <a:pPr rtl="0"/>
            <a:r>
              <a:rPr lang="fr" sz="2400" dirty="0"/>
              <a:t>Une collaboration entre le laboratoire, les services de santé maternelle et infantile et </a:t>
            </a:r>
            <a:br>
              <a:rPr lang="fr" sz="2400" dirty="0"/>
            </a:br>
            <a:r>
              <a:rPr lang="fr" sz="2400" dirty="0"/>
              <a:t>les centres spécialisés dans le TAR est essentielle pour faire face à tout problème éventuel</a:t>
            </a:r>
          </a:p>
        </p:txBody>
      </p:sp>
      <p:sp>
        <p:nvSpPr>
          <p:cNvPr id="6" name="Oval 5"/>
          <p:cNvSpPr/>
          <p:nvPr/>
        </p:nvSpPr>
        <p:spPr>
          <a:xfrm>
            <a:off x="82533" y="1297007"/>
            <a:ext cx="355507" cy="273051"/>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rtl="0">
              <a:defRPr/>
            </a:pPr>
            <a:r>
              <a:rPr lang="fr">
                <a:solidFill>
                  <a:prstClr val="white"/>
                </a:solidFill>
              </a:rPr>
              <a:t>5</a:t>
            </a:r>
          </a:p>
        </p:txBody>
      </p:sp>
      <p:sp>
        <p:nvSpPr>
          <p:cNvPr id="27656" name="TextBox 1"/>
          <p:cNvSpPr txBox="1">
            <a:spLocks noChangeArrowheads="1"/>
          </p:cNvSpPr>
          <p:nvPr/>
        </p:nvSpPr>
        <p:spPr bwMode="auto">
          <a:xfrm>
            <a:off x="7211725" y="2747980"/>
            <a:ext cx="184652" cy="369291"/>
          </a:xfrm>
          <a:prstGeom prst="rect">
            <a:avLst/>
          </a:prstGeom>
          <a:noFill/>
          <a:ln w="9525">
            <a:noFill/>
            <a:miter lim="800000"/>
            <a:headEnd/>
            <a:tailEnd/>
          </a:ln>
        </p:spPr>
        <p:txBody>
          <a:bodyPr wrap="none" lIns="91401" tIns="45700" rIns="91401" bIns="45700" rtlCol="0">
            <a:spAutoFit/>
          </a:bodyPr>
          <a:lstStyle/>
          <a:p>
            <a:pPr rtl="0"/>
            <a:endParaRPr lang="en-US" dirty="0">
              <a:solidFill>
                <a:prstClr val="black"/>
              </a:solidFill>
            </a:endParaRPr>
          </a:p>
        </p:txBody>
      </p:sp>
      <p:sp>
        <p:nvSpPr>
          <p:cNvPr id="13" name="TextBox 12"/>
          <p:cNvSpPr txBox="1"/>
          <p:nvPr/>
        </p:nvSpPr>
        <p:spPr>
          <a:xfrm>
            <a:off x="203154" y="2044715"/>
            <a:ext cx="11782530" cy="3895164"/>
          </a:xfrm>
          <a:prstGeom prst="rect">
            <a:avLst/>
          </a:prstGeom>
          <a:ln>
            <a:solidFill>
              <a:srgbClr val="215968"/>
            </a:solidFill>
          </a:ln>
        </p:spPr>
        <p:style>
          <a:lnRef idx="2">
            <a:schemeClr val="dk1"/>
          </a:lnRef>
          <a:fillRef idx="1">
            <a:schemeClr val="lt1"/>
          </a:fillRef>
          <a:effectRef idx="0">
            <a:schemeClr val="dk1"/>
          </a:effectRef>
          <a:fontRef idx="minor">
            <a:schemeClr val="dk1"/>
          </a:fontRef>
        </p:style>
        <p:txBody>
          <a:bodyPr wrap="square" lIns="91401" tIns="45700" rIns="91401" bIns="45700" rtlCol="0">
            <a:noAutofit/>
          </a:bodyPr>
          <a:lstStyle/>
          <a:p>
            <a:pPr rtl="0"/>
            <a:r>
              <a:rPr lang="fr" dirty="0">
                <a:solidFill>
                  <a:srgbClr val="000000"/>
                </a:solidFill>
                <a:ea typeface="ＭＳ 明朝"/>
                <a:cs typeface="Times New Roman"/>
              </a:rPr>
              <a:t>L’introduction de services de dépistage sur le lieu de soins accroît les besoins de coordination entre le laboratoire/lieu de dépistage et les centres de consultation. Les patients devront peut-être naviguer, le même jour, entre le laboratoire/lieu de dépistage et les centres de consultation désignés. Les résultats seront communiqués au fur et à mesure sur place. Il est donc essentiel qu’il existe une bonne communication et une collaboration étroite entre les services de consultation et le laboratoire/lieu de dépistage afin que tous les patients ayant besoin d’un EID puissent être diagnostiqués et que leurs résultats soient correctement enregistrés. </a:t>
            </a:r>
          </a:p>
          <a:p>
            <a:pPr rtl="0"/>
            <a:endParaRPr lang="en-US" b="1" dirty="0">
              <a:solidFill>
                <a:srgbClr val="000000"/>
              </a:solidFill>
              <a:ea typeface="ＭＳ 明朝"/>
              <a:cs typeface="Times New Roman"/>
            </a:endParaRPr>
          </a:p>
          <a:p>
            <a:pPr rtl="0"/>
            <a:r>
              <a:rPr lang="fr" b="1" dirty="0">
                <a:solidFill>
                  <a:srgbClr val="000000"/>
                </a:solidFill>
                <a:ea typeface="ＭＳ 明朝"/>
                <a:cs typeface="Times New Roman"/>
              </a:rPr>
              <a:t>Comment l’établissement fera-t-il face aux éventuels problèmes suivants ?</a:t>
            </a:r>
            <a:endParaRPr lang="en-US" dirty="0">
              <a:solidFill>
                <a:srgbClr val="000000"/>
              </a:solidFill>
              <a:ea typeface="ＭＳ 明朝"/>
              <a:cs typeface="Times New Roman"/>
            </a:endParaRPr>
          </a:p>
          <a:p>
            <a:pPr marL="800100" lvl="1" indent="-342900" rtl="0">
              <a:buFont typeface="Arial" panose="020B0604020202020204" pitchFamily="34" charset="0"/>
              <a:buChar char="•"/>
            </a:pPr>
            <a:r>
              <a:rPr lang="fr" dirty="0">
                <a:solidFill>
                  <a:srgbClr val="000000"/>
                </a:solidFill>
                <a:ea typeface="ＭＳ 明朝"/>
                <a:cs typeface="Times New Roman"/>
              </a:rPr>
              <a:t>Un réactif se trouve en rupture de stock.</a:t>
            </a:r>
          </a:p>
          <a:p>
            <a:pPr marL="800100" lvl="1" indent="-342900" rtl="0">
              <a:buFont typeface="Arial" panose="020B0604020202020204" pitchFamily="34" charset="0"/>
              <a:buChar char="•"/>
            </a:pPr>
            <a:r>
              <a:rPr lang="fr" dirty="0">
                <a:solidFill>
                  <a:srgbClr val="000000"/>
                </a:solidFill>
                <a:ea typeface="ＭＳ 明朝"/>
                <a:cs typeface="Times New Roman"/>
              </a:rPr>
              <a:t>Un dispositif tombe en panne ou génère trop d’erreurs. </a:t>
            </a:r>
          </a:p>
          <a:p>
            <a:pPr marL="800100" lvl="1" indent="-342900" rtl="0">
              <a:buFont typeface="Arial" panose="020B0604020202020204" pitchFamily="34" charset="0"/>
              <a:buChar char="•"/>
            </a:pPr>
            <a:r>
              <a:rPr lang="fr" dirty="0">
                <a:solidFill>
                  <a:srgbClr val="000000"/>
                </a:solidFill>
                <a:ea typeface="ＭＳ 明朝"/>
                <a:cs typeface="Times New Roman"/>
              </a:rPr>
              <a:t>Si un test révèle que le nourrisson est séropositif, comment le test de confirmation sera-t-il effectué ? </a:t>
            </a:r>
          </a:p>
          <a:p>
            <a:pPr marL="1257300" lvl="2" indent="-342900" rtl="0">
              <a:buFont typeface="Courier New" panose="02070309020205020404" pitchFamily="49" charset="0"/>
              <a:buChar char="o"/>
            </a:pPr>
            <a:r>
              <a:rPr lang="fr" dirty="0">
                <a:solidFill>
                  <a:srgbClr val="000000"/>
                </a:solidFill>
                <a:ea typeface="ＭＳ 明朝"/>
                <a:cs typeface="Times New Roman"/>
              </a:rPr>
              <a:t>Qui prélèvera le nouvel échantillon ? Ce second test sera-t-il effectué, et ses résultats, analysés, au plus vite ? Faudra-t-il remplir de nouveaux formulaires destinés au laboratoire ? Comment les résultats de confirmation seront-ils enregistrés ? </a:t>
            </a:r>
          </a:p>
        </p:txBody>
      </p:sp>
      <p:sp>
        <p:nvSpPr>
          <p:cNvPr id="5" name="TextBox 4"/>
          <p:cNvSpPr txBox="1"/>
          <p:nvPr/>
        </p:nvSpPr>
        <p:spPr>
          <a:xfrm>
            <a:off x="116114" y="5939879"/>
            <a:ext cx="11782530" cy="923330"/>
          </a:xfrm>
          <a:prstGeom prst="rect">
            <a:avLst/>
          </a:prstGeom>
          <a:noFill/>
        </p:spPr>
        <p:txBody>
          <a:bodyPr wrap="square" rtlCol="0">
            <a:spAutoFit/>
          </a:bodyPr>
          <a:lstStyle/>
          <a:p>
            <a:pPr algn="ctr" rtl="0"/>
            <a:r>
              <a:rPr lang="fr" b="1" dirty="0">
                <a:solidFill>
                  <a:srgbClr val="C00000"/>
                </a:solidFill>
              </a:rPr>
              <a:t>Des procédures opérationnelles standard doivent être mises en place pour régler tout problème susceptible d’entraver l’analyse des échantillons ou la communication des résultats entre les services de consultation et le laboratoire/lieu de dépistage. </a:t>
            </a:r>
          </a:p>
        </p:txBody>
      </p:sp>
      <p:sp>
        <p:nvSpPr>
          <p:cNvPr id="11" name="Oval 10">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Tree>
    <p:extLst>
      <p:ext uri="{BB962C8B-B14F-4D97-AF65-F5344CB8AC3E}">
        <p14:creationId xmlns:p14="http://schemas.microsoft.com/office/powerpoint/2010/main" val="599249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570298" y="1542421"/>
            <a:ext cx="9708950" cy="633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0" y="19"/>
            <a:ext cx="12188825" cy="1219199"/>
          </a:xfrm>
          <a:solidFill>
            <a:srgbClr val="215968"/>
          </a:solidFill>
        </p:spPr>
        <p:txBody>
          <a:bodyPr rtlCol="0">
            <a:normAutofit/>
          </a:bodyPr>
          <a:lstStyle/>
          <a:p>
            <a:pPr rtl="0"/>
            <a:r>
              <a:rPr lang="fr" sz="2400">
                <a:latin typeface="Calibri" charset="0"/>
              </a:rPr>
              <a:t>Programme</a:t>
            </a:r>
            <a:endParaRPr lang="en-US" sz="2400" dirty="0"/>
          </a:p>
        </p:txBody>
      </p:sp>
      <p:grpSp>
        <p:nvGrpSpPr>
          <p:cNvPr id="24" name="Gruppieren 20"/>
          <p:cNvGrpSpPr/>
          <p:nvPr/>
        </p:nvGrpSpPr>
        <p:grpSpPr>
          <a:xfrm>
            <a:off x="507871" y="1528009"/>
            <a:ext cx="10771374" cy="538246"/>
            <a:chOff x="529965" y="3391846"/>
            <a:chExt cx="8080635" cy="538246"/>
          </a:xfrm>
        </p:grpSpPr>
        <p:sp>
          <p:nvSpPr>
            <p:cNvPr id="25" name="Rechteck 12"/>
            <p:cNvSpPr>
              <a:spLocks/>
            </p:cNvSpPr>
            <p:nvPr>
              <p:custDataLst>
                <p:tags r:id="rId10"/>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rtl="0" eaLnBrk="0" fontAlgn="base" hangingPunct="0">
                <a:spcBef>
                  <a:spcPct val="0"/>
                </a:spcBef>
                <a:spcAft>
                  <a:spcPct val="0"/>
                </a:spcAft>
              </a:pPr>
              <a:r>
                <a:rPr lang="fr" b="1">
                  <a:solidFill>
                    <a:srgbClr val="EEECE1"/>
                  </a:solidFill>
                  <a:ea typeface="MS PGothic" pitchFamily="34" charset="-128"/>
                  <a:cs typeface="Calibri"/>
                </a:rPr>
                <a:t>1</a:t>
              </a:r>
              <a:endParaRPr lang="en-GB" dirty="0">
                <a:solidFill>
                  <a:srgbClr val="EEECE1"/>
                </a:solidFill>
                <a:ea typeface="MS PGothic" pitchFamily="34" charset="-128"/>
                <a:cs typeface="Calibri"/>
              </a:endParaRPr>
            </a:p>
          </p:txBody>
        </p:sp>
        <p:sp>
          <p:nvSpPr>
            <p:cNvPr id="26" name="Rounded Rectangle 13"/>
            <p:cNvSpPr>
              <a:spLocks noChangeArrowheads="1"/>
            </p:cNvSpPr>
            <p:nvPr>
              <p:custDataLst>
                <p:tags r:id="rId11"/>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38" lvl="1" indent="-122238" defTabSz="457200" rtl="0" eaLnBrk="0" fontAlgn="base" hangingPunct="0">
                <a:lnSpc>
                  <a:spcPct val="95000"/>
                </a:lnSpc>
                <a:spcBef>
                  <a:spcPct val="0"/>
                </a:spcBef>
                <a:spcAft>
                  <a:spcPct val="0"/>
                </a:spcAft>
                <a:buClr>
                  <a:srgbClr val="FF0000"/>
                </a:buClr>
                <a:buSzPct val="100000"/>
                <a:tabLst>
                  <a:tab pos="266700" algn="l"/>
                </a:tabLst>
              </a:pPr>
              <a:r>
                <a:rPr lang="fr">
                  <a:solidFill>
                    <a:srgbClr val="000000"/>
                  </a:solidFill>
                  <a:ea typeface="ＭＳ Ｐゴシック" pitchFamily="34" charset="-128"/>
                  <a:cs typeface="Calibri"/>
                </a:rPr>
                <a:t>Objectifs pédagogiques</a:t>
              </a:r>
            </a:p>
          </p:txBody>
        </p:sp>
        <p:sp>
          <p:nvSpPr>
            <p:cNvPr id="27" name="RbLeanShape Right Angle 16"/>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rtl="0" fontAlgn="ctr">
                <a:spcBef>
                  <a:spcPct val="0"/>
                </a:spcBef>
                <a:spcAft>
                  <a:spcPct val="0"/>
                </a:spcAft>
              </a:pPr>
              <a:endParaRPr lang="en-GB" b="1" dirty="0">
                <a:solidFill>
                  <a:prstClr val="black"/>
                </a:solidFill>
                <a:cs typeface="Calibri"/>
              </a:endParaRPr>
            </a:p>
          </p:txBody>
        </p:sp>
      </p:grpSp>
      <p:grpSp>
        <p:nvGrpSpPr>
          <p:cNvPr id="28" name="Gruppieren 20"/>
          <p:cNvGrpSpPr/>
          <p:nvPr/>
        </p:nvGrpSpPr>
        <p:grpSpPr>
          <a:xfrm>
            <a:off x="507871" y="2344564"/>
            <a:ext cx="11163144" cy="538246"/>
            <a:chOff x="529965" y="3391846"/>
            <a:chExt cx="8374539" cy="538246"/>
          </a:xfrm>
        </p:grpSpPr>
        <p:sp>
          <p:nvSpPr>
            <p:cNvPr id="29" name="Rechteck 12"/>
            <p:cNvSpPr>
              <a:spLocks/>
            </p:cNvSpPr>
            <p:nvPr>
              <p:custDataLst>
                <p:tags r:id="rId7"/>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rtl="0" eaLnBrk="0" fontAlgn="base" hangingPunct="0">
                <a:spcBef>
                  <a:spcPct val="0"/>
                </a:spcBef>
                <a:spcAft>
                  <a:spcPct val="0"/>
                </a:spcAft>
              </a:pPr>
              <a:r>
                <a:rPr lang="fr" b="1">
                  <a:solidFill>
                    <a:srgbClr val="EEECE1"/>
                  </a:solidFill>
                  <a:ea typeface="MS PGothic" pitchFamily="34" charset="-128"/>
                  <a:cs typeface="Calibri"/>
                </a:rPr>
                <a:t>2</a:t>
              </a:r>
              <a:endParaRPr lang="en-GB" dirty="0">
                <a:solidFill>
                  <a:srgbClr val="EEECE1"/>
                </a:solidFill>
                <a:ea typeface="MS PGothic" pitchFamily="34" charset="-128"/>
                <a:cs typeface="Calibri"/>
              </a:endParaRPr>
            </a:p>
          </p:txBody>
        </p:sp>
        <p:sp>
          <p:nvSpPr>
            <p:cNvPr id="30" name="Rounded Rectangle 13"/>
            <p:cNvSpPr>
              <a:spLocks noChangeArrowheads="1"/>
            </p:cNvSpPr>
            <p:nvPr>
              <p:custDataLst>
                <p:tags r:id="rId8"/>
              </p:custDataLst>
            </p:nvPr>
          </p:nvSpPr>
          <p:spPr bwMode="gray">
            <a:xfrm>
              <a:off x="1398635" y="3558634"/>
              <a:ext cx="7505869" cy="263149"/>
            </a:xfrm>
            <a:prstGeom prst="rect">
              <a:avLst/>
            </a:prstGeom>
            <a:noFill/>
            <a:ln w="9525" algn="ctr">
              <a:noFill/>
              <a:round/>
              <a:headEnd/>
              <a:tailEnd/>
            </a:ln>
          </p:spPr>
          <p:txBody>
            <a:bodyPr wrap="square" lIns="0" tIns="0" rIns="0" bIns="0" rtlCol="0">
              <a:spAutoFit/>
            </a:bodyPr>
            <a:lstStyle/>
            <a:p>
              <a:pPr marL="122238" lvl="1" indent="-122238" defTabSz="457200" rtl="0" eaLnBrk="0" fontAlgn="base" hangingPunct="0">
                <a:lnSpc>
                  <a:spcPct val="95000"/>
                </a:lnSpc>
                <a:spcBef>
                  <a:spcPct val="0"/>
                </a:spcBef>
                <a:spcAft>
                  <a:spcPct val="0"/>
                </a:spcAft>
                <a:buClr>
                  <a:srgbClr val="FF0000"/>
                </a:buClr>
                <a:buSzPct val="100000"/>
                <a:tabLst>
                  <a:tab pos="266700" algn="l"/>
                </a:tabLst>
              </a:pPr>
              <a:r>
                <a:rPr lang="fr">
                  <a:solidFill>
                    <a:prstClr val="black"/>
                  </a:solidFill>
                  <a:ea typeface="ＭＳ Ｐゴシック" pitchFamily="34" charset="-128"/>
                  <a:cs typeface="Calibri"/>
                </a:rPr>
                <a:t>Changements requis pour maximiser l’impact du dépistage sur le lieu de soins</a:t>
              </a:r>
            </a:p>
          </p:txBody>
        </p:sp>
        <p:sp>
          <p:nvSpPr>
            <p:cNvPr id="31" name="RbLeanShape Right Angle 16"/>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rtl="0" fontAlgn="ctr">
                <a:spcBef>
                  <a:spcPct val="0"/>
                </a:spcBef>
                <a:spcAft>
                  <a:spcPct val="0"/>
                </a:spcAft>
              </a:pPr>
              <a:endParaRPr lang="en-GB" b="1" dirty="0">
                <a:solidFill>
                  <a:prstClr val="black"/>
                </a:solidFill>
                <a:cs typeface="Calibri"/>
              </a:endParaRPr>
            </a:p>
          </p:txBody>
        </p:sp>
      </p:grpSp>
      <p:grpSp>
        <p:nvGrpSpPr>
          <p:cNvPr id="32" name="Gruppieren 20"/>
          <p:cNvGrpSpPr/>
          <p:nvPr/>
        </p:nvGrpSpPr>
        <p:grpSpPr>
          <a:xfrm>
            <a:off x="507871" y="3182975"/>
            <a:ext cx="10771374" cy="538246"/>
            <a:chOff x="529965" y="3391846"/>
            <a:chExt cx="8080635" cy="538246"/>
          </a:xfrm>
        </p:grpSpPr>
        <p:sp>
          <p:nvSpPr>
            <p:cNvPr id="33" name="Rechteck 12"/>
            <p:cNvSpPr>
              <a:spLocks/>
            </p:cNvSpPr>
            <p:nvPr>
              <p:custDataLst>
                <p:tags r:id="rId4"/>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rtl="0" eaLnBrk="0" fontAlgn="base" hangingPunct="0">
                <a:spcBef>
                  <a:spcPct val="0"/>
                </a:spcBef>
                <a:spcAft>
                  <a:spcPct val="0"/>
                </a:spcAft>
              </a:pPr>
              <a:r>
                <a:rPr lang="fr" b="1">
                  <a:solidFill>
                    <a:srgbClr val="EEECE1"/>
                  </a:solidFill>
                  <a:ea typeface="MS PGothic" pitchFamily="34" charset="-128"/>
                  <a:cs typeface="Calibri"/>
                </a:rPr>
                <a:t>3</a:t>
              </a:r>
            </a:p>
          </p:txBody>
        </p:sp>
        <p:sp>
          <p:nvSpPr>
            <p:cNvPr id="34" name="Rounded Rectangle 13"/>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38" lvl="1" indent="-122238" rtl="0" eaLnBrk="0" fontAlgn="base" hangingPunct="0">
                <a:lnSpc>
                  <a:spcPct val="95000"/>
                </a:lnSpc>
                <a:spcBef>
                  <a:spcPct val="0"/>
                </a:spcBef>
                <a:spcAft>
                  <a:spcPct val="0"/>
                </a:spcAft>
                <a:buClr>
                  <a:srgbClr val="FF0000"/>
                </a:buClr>
                <a:buSzPct val="100000"/>
                <a:tabLst>
                  <a:tab pos="266700" algn="l"/>
                </a:tabLst>
              </a:pPr>
              <a:r>
                <a:rPr lang="fr">
                  <a:solidFill>
                    <a:srgbClr val="000000"/>
                  </a:solidFill>
                  <a:ea typeface="MS PGothic" pitchFamily="34" charset="-128"/>
                  <a:cs typeface="Calibri"/>
                </a:rPr>
                <a:t>Modification du déroulement des opérations effectuées en laboratoire et à la clinique </a:t>
              </a:r>
            </a:p>
          </p:txBody>
        </p:sp>
        <p:sp>
          <p:nvSpPr>
            <p:cNvPr id="35" name="RbLeanShape Right Angle 16"/>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rtl="0" fontAlgn="ctr">
                <a:spcBef>
                  <a:spcPct val="0"/>
                </a:spcBef>
                <a:spcAft>
                  <a:spcPct val="0"/>
                </a:spcAft>
              </a:pPr>
              <a:endParaRPr lang="en-GB" b="1" dirty="0">
                <a:solidFill>
                  <a:prstClr val="black"/>
                </a:solidFill>
                <a:cs typeface="Calibri"/>
              </a:endParaRPr>
            </a:p>
          </p:txBody>
        </p:sp>
      </p:grpSp>
      <p:grpSp>
        <p:nvGrpSpPr>
          <p:cNvPr id="40" name="Gruppieren 20"/>
          <p:cNvGrpSpPr/>
          <p:nvPr/>
        </p:nvGrpSpPr>
        <p:grpSpPr>
          <a:xfrm>
            <a:off x="507871" y="3956910"/>
            <a:ext cx="10771374" cy="538246"/>
            <a:chOff x="529965" y="3391846"/>
            <a:chExt cx="8080635" cy="538246"/>
          </a:xfrm>
        </p:grpSpPr>
        <p:sp>
          <p:nvSpPr>
            <p:cNvPr id="41" name="Rechteck 12"/>
            <p:cNvSpPr>
              <a:spLocks/>
            </p:cNvSpPr>
            <p:nvPr>
              <p:custDataLst>
                <p:tags r:id="rId1"/>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rtl="0" eaLnBrk="0" fontAlgn="base" hangingPunct="0">
                <a:spcBef>
                  <a:spcPct val="0"/>
                </a:spcBef>
                <a:spcAft>
                  <a:spcPct val="0"/>
                </a:spcAft>
              </a:pPr>
              <a:r>
                <a:rPr lang="fr" b="1">
                  <a:solidFill>
                    <a:srgbClr val="EEECE1"/>
                  </a:solidFill>
                  <a:ea typeface="MS PGothic" pitchFamily="34" charset="-128"/>
                  <a:cs typeface="Calibri"/>
                </a:rPr>
                <a:t>4</a:t>
              </a:r>
            </a:p>
          </p:txBody>
        </p:sp>
        <p:sp>
          <p:nvSpPr>
            <p:cNvPr id="42" name="Rounded Rectangle 13"/>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38" lvl="1" indent="-122238" rtl="0" eaLnBrk="0" fontAlgn="base" hangingPunct="0">
                <a:lnSpc>
                  <a:spcPct val="95000"/>
                </a:lnSpc>
                <a:spcBef>
                  <a:spcPct val="0"/>
                </a:spcBef>
                <a:spcAft>
                  <a:spcPct val="0"/>
                </a:spcAft>
                <a:buClr>
                  <a:srgbClr val="FF0000"/>
                </a:buClr>
                <a:buSzPct val="100000"/>
                <a:tabLst>
                  <a:tab pos="266700" algn="l"/>
                </a:tabLst>
              </a:pPr>
              <a:r>
                <a:rPr lang="fr">
                  <a:solidFill>
                    <a:srgbClr val="000000"/>
                  </a:solidFill>
                  <a:ea typeface="MS PGothic" pitchFamily="34" charset="-128"/>
                  <a:cs typeface="Calibri"/>
                </a:rPr>
                <a:t>Résumé</a:t>
              </a:r>
              <a:endParaRPr lang="en-GB" dirty="0">
                <a:solidFill>
                  <a:srgbClr val="000000"/>
                </a:solidFill>
                <a:ea typeface="MS PGothic" pitchFamily="34" charset="-128"/>
                <a:cs typeface="Calibri"/>
              </a:endParaRPr>
            </a:p>
          </p:txBody>
        </p:sp>
        <p:sp>
          <p:nvSpPr>
            <p:cNvPr id="43" name="RbLeanShape Right Angle 16"/>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rtl="0" fontAlgn="ctr">
                <a:spcBef>
                  <a:spcPct val="0"/>
                </a:spcBef>
                <a:spcAft>
                  <a:spcPct val="0"/>
                </a:spcAft>
              </a:pPr>
              <a:endParaRPr lang="en-GB" b="1" dirty="0">
                <a:solidFill>
                  <a:prstClr val="black"/>
                </a:solidFill>
                <a:cs typeface="Calibri"/>
              </a:endParaRPr>
            </a:p>
          </p:txBody>
        </p:sp>
      </p:grpSp>
      <p:sp>
        <p:nvSpPr>
          <p:cNvPr id="3" name="Slide Number Placeholder 2"/>
          <p:cNvSpPr>
            <a:spLocks noGrp="1"/>
          </p:cNvSpPr>
          <p:nvPr>
            <p:ph type="sldNum" sz="quarter" idx="12"/>
          </p:nvPr>
        </p:nvSpPr>
        <p:spPr/>
        <p:txBody>
          <a:bodyPr rtlCol="0"/>
          <a:lstStyle/>
          <a:p>
            <a:pPr rtl="0">
              <a:defRPr/>
            </a:pPr>
            <a:fld id="{C7437959-1618-44A4-9EB4-CCE6EA050C23}"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534816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2"/>
          <p:cNvSpPr>
            <a:spLocks noGrp="1"/>
          </p:cNvSpPr>
          <p:nvPr>
            <p:ph type="sldNum" sz="quarter" idx="12"/>
          </p:nvPr>
        </p:nvSpPr>
        <p:spPr bwMode="auto">
          <a:noFill/>
          <a:ln>
            <a:miter lim="800000"/>
            <a:headEnd/>
            <a:tailEnd/>
          </a:ln>
        </p:spPr>
        <p:txBody>
          <a:bodyPr rtlCol="0"/>
          <a:lstStyle/>
          <a:p>
            <a:pPr rtl="0"/>
            <a:fld id="{6DF7CF23-1CD2-4B4F-A929-4D380EAB4B51}" type="slidenum">
              <a:rPr lang="en-US">
                <a:solidFill>
                  <a:prstClr val="black">
                    <a:tint val="75000"/>
                  </a:prstClr>
                </a:solidFill>
              </a:rPr>
              <a:pPr/>
              <a:t>20</a:t>
            </a:fld>
            <a:endParaRPr lang="en-US" dirty="0">
              <a:solidFill>
                <a:prstClr val="black">
                  <a:tint val="75000"/>
                </a:prstClr>
              </a:solidFill>
            </a:endParaRPr>
          </a:p>
        </p:txBody>
      </p:sp>
      <p:sp>
        <p:nvSpPr>
          <p:cNvPr id="27650" name="Title 3"/>
          <p:cNvSpPr>
            <a:spLocks noGrp="1"/>
          </p:cNvSpPr>
          <p:nvPr>
            <p:ph type="ctrTitle"/>
          </p:nvPr>
        </p:nvSpPr>
        <p:spPr>
          <a:xfrm>
            <a:off x="7" y="0"/>
            <a:ext cx="12188818" cy="1219200"/>
          </a:xfrm>
          <a:solidFill>
            <a:srgbClr val="215968"/>
          </a:solidFill>
        </p:spPr>
        <p:txBody>
          <a:bodyPr vert="horz" lIns="91440" tIns="45720" rIns="91440" bIns="45720" rtlCol="0" anchor="ctr">
            <a:noAutofit/>
          </a:bodyPr>
          <a:lstStyle/>
          <a:p>
            <a:pPr rtl="0"/>
            <a:r>
              <a:rPr lang="fr" sz="2400"/>
              <a:t>Comment l’établissement peut-il surmonter ces nouveaux défis ? </a:t>
            </a:r>
          </a:p>
        </p:txBody>
      </p:sp>
      <p:sp>
        <p:nvSpPr>
          <p:cNvPr id="27656" name="TextBox 1"/>
          <p:cNvSpPr txBox="1">
            <a:spLocks noChangeArrowheads="1"/>
          </p:cNvSpPr>
          <p:nvPr/>
        </p:nvSpPr>
        <p:spPr bwMode="auto">
          <a:xfrm>
            <a:off x="7211725" y="2747980"/>
            <a:ext cx="184652" cy="369291"/>
          </a:xfrm>
          <a:prstGeom prst="rect">
            <a:avLst/>
          </a:prstGeom>
          <a:noFill/>
          <a:ln w="9525">
            <a:noFill/>
            <a:miter lim="800000"/>
            <a:headEnd/>
            <a:tailEnd/>
          </a:ln>
        </p:spPr>
        <p:txBody>
          <a:bodyPr wrap="none" lIns="91401" tIns="45700" rIns="91401" bIns="45700" rtlCol="0">
            <a:spAutoFit/>
          </a:bodyPr>
          <a:lstStyle/>
          <a:p>
            <a:pPr rtl="0"/>
            <a:endParaRPr lang="en-US" dirty="0">
              <a:solidFill>
                <a:prstClr val="black"/>
              </a:solidFill>
            </a:endParaRPr>
          </a:p>
        </p:txBody>
      </p:sp>
      <p:sp>
        <p:nvSpPr>
          <p:cNvPr id="13" name="TextBox 12"/>
          <p:cNvSpPr txBox="1"/>
          <p:nvPr/>
        </p:nvSpPr>
        <p:spPr>
          <a:xfrm>
            <a:off x="166397" y="1524000"/>
            <a:ext cx="11782530" cy="4191000"/>
          </a:xfrm>
          <a:prstGeom prst="rect">
            <a:avLst/>
          </a:prstGeom>
          <a:ln>
            <a:solidFill>
              <a:srgbClr val="215968"/>
            </a:solidFill>
          </a:ln>
        </p:spPr>
        <p:style>
          <a:lnRef idx="2">
            <a:schemeClr val="dk1"/>
          </a:lnRef>
          <a:fillRef idx="1">
            <a:schemeClr val="lt1"/>
          </a:fillRef>
          <a:effectRef idx="0">
            <a:schemeClr val="dk1"/>
          </a:effectRef>
          <a:fontRef idx="minor">
            <a:schemeClr val="dk1"/>
          </a:fontRef>
        </p:style>
        <p:txBody>
          <a:bodyPr wrap="square" lIns="91401" tIns="45700" rIns="91401" bIns="45700" rtlCol="0">
            <a:noAutofit/>
          </a:bodyPr>
          <a:lstStyle/>
          <a:p>
            <a:pPr marL="342900" indent="-342900" rtl="0">
              <a:buFont typeface="Arial" panose="020B0604020202020204" pitchFamily="34" charset="0"/>
              <a:buChar char="•"/>
              <a:defRPr/>
            </a:pPr>
            <a:r>
              <a:rPr lang="fr" dirty="0"/>
              <a:t>Les nourrissons sont spécifiquement orientés vers l’établissement pour bénéficier d’un diagnostic précoce sur le lieu de soins. Toutefois, rien n’est dit de l’endroit où seront pris en charge les nourrissons séropositifs après le retour des résultats. </a:t>
            </a:r>
            <a:r>
              <a:rPr lang="fr" b="1" dirty="0"/>
              <a:t>Comment l’établissement peut-il prendre en charge les enfants qui ont été orientés vers ses services ?</a:t>
            </a:r>
          </a:p>
          <a:p>
            <a:pPr marL="342900" indent="-342900" rtl="0">
              <a:buFont typeface="Arial" panose="020B0604020202020204" pitchFamily="34" charset="0"/>
              <a:buChar char="•"/>
              <a:defRPr/>
            </a:pPr>
            <a:endParaRPr lang="en-US" b="1" dirty="0"/>
          </a:p>
          <a:p>
            <a:pPr marL="342900" indent="-342900" rtl="0">
              <a:buFont typeface="Arial" panose="020B0604020202020204" pitchFamily="34" charset="0"/>
              <a:buChar char="•"/>
              <a:defRPr/>
            </a:pPr>
            <a:r>
              <a:rPr lang="fr" dirty="0"/>
              <a:t>Il arrive qu’en raison d’une documentation lacunaire et d’une mauvaise communication entre le service de pédiatrie et le centre spécialisé dans le TAR, certains nourrissons séropositifs soient renvoyés chez eux ou transférés immédiatement après le test, avant même la mise en route du traitement. </a:t>
            </a:r>
            <a:r>
              <a:rPr lang="fr" b="1" dirty="0"/>
              <a:t>Comment l’établissement peut-il garantir le retour de tous les résultats et la prise en charge des nourrissons, quel que soit le point d’entrée par lequel ils sont passés ?</a:t>
            </a:r>
          </a:p>
          <a:p>
            <a:pPr marL="342900" indent="-342900" rtl="0">
              <a:buFont typeface="Arial" panose="020B0604020202020204" pitchFamily="34" charset="0"/>
              <a:buChar char="•"/>
              <a:defRPr/>
            </a:pPr>
            <a:endParaRPr lang="en-US" dirty="0"/>
          </a:p>
          <a:p>
            <a:pPr marL="342900" indent="-342900" rtl="0">
              <a:buFont typeface="Arial" panose="020B0604020202020204" pitchFamily="34" charset="0"/>
              <a:buChar char="•"/>
              <a:defRPr/>
            </a:pPr>
            <a:r>
              <a:rPr lang="fr" dirty="0"/>
              <a:t>Le test de dépistage précoce chez le nourrisson sur le lieu de soins est interrompu car le dispositif est tombé en panne. </a:t>
            </a:r>
            <a:r>
              <a:rPr lang="fr" b="1" dirty="0"/>
              <a:t>Comment l’établissement peut-il assurer la poursuite du dépistage ?</a:t>
            </a:r>
          </a:p>
          <a:p>
            <a:pPr marL="342900" indent="-342900" rtl="0">
              <a:buFont typeface="Arial" panose="020B0604020202020204" pitchFamily="34" charset="0"/>
              <a:buChar char="•"/>
              <a:defRPr/>
            </a:pPr>
            <a:endParaRPr lang="en-US" dirty="0"/>
          </a:p>
          <a:p>
            <a:pPr marL="342900" indent="-342900" rtl="0">
              <a:buFont typeface="Arial" panose="020B0604020202020204" pitchFamily="34" charset="0"/>
              <a:buChar char="•"/>
              <a:defRPr/>
            </a:pPr>
            <a:r>
              <a:rPr lang="fr" dirty="0"/>
              <a:t>Le dispositif installé sur le lieu de soins est utilisé par des agents de santé non certifiés. </a:t>
            </a:r>
            <a:r>
              <a:rPr lang="fr" b="1" dirty="0"/>
              <a:t>Comment l’établissement peut-il veiller à ce que seuls des opérateurs dûment qualifiés effectuent les tests de dépistage précoce chez le nourrisson sur le lieu de soins ?</a:t>
            </a:r>
            <a:endParaRPr lang="en-US" dirty="0"/>
          </a:p>
        </p:txBody>
      </p:sp>
      <p:sp>
        <p:nvSpPr>
          <p:cNvPr id="11" name="Oval 10">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
        <p:nvSpPr>
          <p:cNvPr id="12" name="Rectangle 11"/>
          <p:cNvSpPr/>
          <p:nvPr/>
        </p:nvSpPr>
        <p:spPr>
          <a:xfrm>
            <a:off x="166397" y="6000690"/>
            <a:ext cx="11784118" cy="738664"/>
          </a:xfrm>
          <a:prstGeom prst="rect">
            <a:avLst/>
          </a:prstGeom>
          <a:solidFill>
            <a:schemeClr val="accent5">
              <a:lumMod val="20000"/>
              <a:lumOff val="80000"/>
            </a:schemeClr>
          </a:solidFill>
        </p:spPr>
        <p:txBody>
          <a:bodyPr wrap="square" rtlCol="0">
            <a:spAutoFit/>
          </a:bodyPr>
          <a:lstStyle/>
          <a:p>
            <a:pPr algn="ctr" rtl="0">
              <a:defRPr/>
            </a:pPr>
            <a:r>
              <a:rPr lang="fr" sz="2100" dirty="0">
                <a:solidFill>
                  <a:prstClr val="black"/>
                </a:solidFill>
              </a:rPr>
              <a:t>Réfléchissez en petits groupes à des solutions aux problèmes énoncés puis réunissez-vous pour partager vos conclusions.</a:t>
            </a:r>
          </a:p>
        </p:txBody>
      </p:sp>
    </p:spTree>
    <p:extLst>
      <p:ext uri="{BB962C8B-B14F-4D97-AF65-F5344CB8AC3E}">
        <p14:creationId xmlns:p14="http://schemas.microsoft.com/office/powerpoint/2010/main" val="292361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570298" y="3962400"/>
            <a:ext cx="9708950" cy="633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0" y="19"/>
            <a:ext cx="12188825" cy="1219199"/>
          </a:xfrm>
          <a:solidFill>
            <a:srgbClr val="215968"/>
          </a:solidFill>
        </p:spPr>
        <p:txBody>
          <a:bodyPr rtlCol="0">
            <a:normAutofit/>
          </a:bodyPr>
          <a:lstStyle/>
          <a:p>
            <a:pPr rtl="0"/>
            <a:r>
              <a:rPr lang="fr" sz="2400">
                <a:latin typeface="Calibri" charset="0"/>
              </a:rPr>
              <a:t>Programme</a:t>
            </a:r>
            <a:endParaRPr lang="en-US" sz="2400" dirty="0"/>
          </a:p>
        </p:txBody>
      </p:sp>
      <p:grpSp>
        <p:nvGrpSpPr>
          <p:cNvPr id="24" name="Gruppieren 20"/>
          <p:cNvGrpSpPr/>
          <p:nvPr/>
        </p:nvGrpSpPr>
        <p:grpSpPr>
          <a:xfrm>
            <a:off x="507871" y="1528009"/>
            <a:ext cx="10771374" cy="538246"/>
            <a:chOff x="529965" y="3391846"/>
            <a:chExt cx="8080635" cy="538246"/>
          </a:xfrm>
        </p:grpSpPr>
        <p:sp>
          <p:nvSpPr>
            <p:cNvPr id="25" name="Rechteck 12"/>
            <p:cNvSpPr>
              <a:spLocks/>
            </p:cNvSpPr>
            <p:nvPr>
              <p:custDataLst>
                <p:tags r:id="rId10"/>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rtl="0" eaLnBrk="0" fontAlgn="base" hangingPunct="0">
                <a:spcBef>
                  <a:spcPct val="0"/>
                </a:spcBef>
                <a:spcAft>
                  <a:spcPct val="0"/>
                </a:spcAft>
              </a:pPr>
              <a:r>
                <a:rPr lang="fr" b="1">
                  <a:solidFill>
                    <a:srgbClr val="EEECE1"/>
                  </a:solidFill>
                  <a:ea typeface="MS PGothic" pitchFamily="34" charset="-128"/>
                  <a:cs typeface="Calibri"/>
                </a:rPr>
                <a:t>1</a:t>
              </a:r>
              <a:endParaRPr lang="en-GB" dirty="0">
                <a:solidFill>
                  <a:srgbClr val="EEECE1"/>
                </a:solidFill>
                <a:ea typeface="MS PGothic" pitchFamily="34" charset="-128"/>
                <a:cs typeface="Calibri"/>
              </a:endParaRPr>
            </a:p>
          </p:txBody>
        </p:sp>
        <p:sp>
          <p:nvSpPr>
            <p:cNvPr id="26" name="Rounded Rectangle 13"/>
            <p:cNvSpPr>
              <a:spLocks noChangeArrowheads="1"/>
            </p:cNvSpPr>
            <p:nvPr>
              <p:custDataLst>
                <p:tags r:id="rId11"/>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38" lvl="1" indent="-122238" defTabSz="457200" rtl="0" eaLnBrk="0" fontAlgn="base" hangingPunct="0">
                <a:lnSpc>
                  <a:spcPct val="95000"/>
                </a:lnSpc>
                <a:spcBef>
                  <a:spcPct val="0"/>
                </a:spcBef>
                <a:spcAft>
                  <a:spcPct val="0"/>
                </a:spcAft>
                <a:buClr>
                  <a:srgbClr val="FF0000"/>
                </a:buClr>
                <a:buSzPct val="100000"/>
                <a:tabLst>
                  <a:tab pos="266700" algn="l"/>
                </a:tabLst>
              </a:pPr>
              <a:r>
                <a:rPr lang="fr">
                  <a:solidFill>
                    <a:srgbClr val="000000"/>
                  </a:solidFill>
                  <a:ea typeface="ＭＳ Ｐゴシック" pitchFamily="34" charset="-128"/>
                  <a:cs typeface="Calibri"/>
                </a:rPr>
                <a:t>Objectifs pédagogiques</a:t>
              </a:r>
            </a:p>
          </p:txBody>
        </p:sp>
        <p:sp>
          <p:nvSpPr>
            <p:cNvPr id="27" name="RbLeanShape Right Angle 16"/>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rtl="0" fontAlgn="ctr">
                <a:spcBef>
                  <a:spcPct val="0"/>
                </a:spcBef>
                <a:spcAft>
                  <a:spcPct val="0"/>
                </a:spcAft>
              </a:pPr>
              <a:endParaRPr lang="en-GB" b="1" dirty="0">
                <a:solidFill>
                  <a:prstClr val="black"/>
                </a:solidFill>
                <a:cs typeface="Calibri"/>
              </a:endParaRPr>
            </a:p>
          </p:txBody>
        </p:sp>
      </p:grpSp>
      <p:grpSp>
        <p:nvGrpSpPr>
          <p:cNvPr id="28" name="Gruppieren 20"/>
          <p:cNvGrpSpPr/>
          <p:nvPr/>
        </p:nvGrpSpPr>
        <p:grpSpPr>
          <a:xfrm>
            <a:off x="507871" y="2344564"/>
            <a:ext cx="11163144" cy="538246"/>
            <a:chOff x="529965" y="3391846"/>
            <a:chExt cx="8374539" cy="538246"/>
          </a:xfrm>
        </p:grpSpPr>
        <p:sp>
          <p:nvSpPr>
            <p:cNvPr id="29" name="Rechteck 12"/>
            <p:cNvSpPr>
              <a:spLocks/>
            </p:cNvSpPr>
            <p:nvPr>
              <p:custDataLst>
                <p:tags r:id="rId7"/>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rtl="0" eaLnBrk="0" fontAlgn="base" hangingPunct="0">
                <a:spcBef>
                  <a:spcPct val="0"/>
                </a:spcBef>
                <a:spcAft>
                  <a:spcPct val="0"/>
                </a:spcAft>
              </a:pPr>
              <a:r>
                <a:rPr lang="fr" b="1">
                  <a:solidFill>
                    <a:srgbClr val="EEECE1"/>
                  </a:solidFill>
                  <a:ea typeface="MS PGothic" pitchFamily="34" charset="-128"/>
                  <a:cs typeface="Calibri"/>
                </a:rPr>
                <a:t>2</a:t>
              </a:r>
              <a:endParaRPr lang="en-GB" dirty="0">
                <a:solidFill>
                  <a:srgbClr val="EEECE1"/>
                </a:solidFill>
                <a:ea typeface="MS PGothic" pitchFamily="34" charset="-128"/>
                <a:cs typeface="Calibri"/>
              </a:endParaRPr>
            </a:p>
          </p:txBody>
        </p:sp>
        <p:sp>
          <p:nvSpPr>
            <p:cNvPr id="30" name="Rounded Rectangle 13"/>
            <p:cNvSpPr>
              <a:spLocks noChangeArrowheads="1"/>
            </p:cNvSpPr>
            <p:nvPr>
              <p:custDataLst>
                <p:tags r:id="rId8"/>
              </p:custDataLst>
            </p:nvPr>
          </p:nvSpPr>
          <p:spPr bwMode="gray">
            <a:xfrm>
              <a:off x="1398635" y="3558634"/>
              <a:ext cx="7505869" cy="263149"/>
            </a:xfrm>
            <a:prstGeom prst="rect">
              <a:avLst/>
            </a:prstGeom>
            <a:noFill/>
            <a:ln w="9525" algn="ctr">
              <a:noFill/>
              <a:round/>
              <a:headEnd/>
              <a:tailEnd/>
            </a:ln>
          </p:spPr>
          <p:txBody>
            <a:bodyPr wrap="square" lIns="0" tIns="0" rIns="0" bIns="0" rtlCol="0">
              <a:spAutoFit/>
            </a:bodyPr>
            <a:lstStyle/>
            <a:p>
              <a:pPr marL="122238" lvl="1" indent="-122238" defTabSz="457200" rtl="0" eaLnBrk="0" fontAlgn="base" hangingPunct="0">
                <a:lnSpc>
                  <a:spcPct val="95000"/>
                </a:lnSpc>
                <a:spcBef>
                  <a:spcPct val="0"/>
                </a:spcBef>
                <a:spcAft>
                  <a:spcPct val="0"/>
                </a:spcAft>
                <a:buClr>
                  <a:srgbClr val="FF0000"/>
                </a:buClr>
                <a:buSzPct val="100000"/>
                <a:tabLst>
                  <a:tab pos="266700" algn="l"/>
                </a:tabLst>
              </a:pPr>
              <a:r>
                <a:rPr lang="fr">
                  <a:solidFill>
                    <a:prstClr val="black"/>
                  </a:solidFill>
                  <a:ea typeface="ＭＳ Ｐゴシック" pitchFamily="34" charset="-128"/>
                  <a:cs typeface="Calibri"/>
                </a:rPr>
                <a:t>Changements requis pour maximiser l’impact du dépistage sur le lieu de soins</a:t>
              </a:r>
            </a:p>
          </p:txBody>
        </p:sp>
        <p:sp>
          <p:nvSpPr>
            <p:cNvPr id="31" name="RbLeanShape Right Angle 16"/>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rtl="0" fontAlgn="ctr">
                <a:spcBef>
                  <a:spcPct val="0"/>
                </a:spcBef>
                <a:spcAft>
                  <a:spcPct val="0"/>
                </a:spcAft>
              </a:pPr>
              <a:endParaRPr lang="en-GB" b="1" dirty="0">
                <a:solidFill>
                  <a:prstClr val="black"/>
                </a:solidFill>
                <a:cs typeface="Calibri"/>
              </a:endParaRPr>
            </a:p>
          </p:txBody>
        </p:sp>
      </p:grpSp>
      <p:grpSp>
        <p:nvGrpSpPr>
          <p:cNvPr id="32" name="Gruppieren 20"/>
          <p:cNvGrpSpPr/>
          <p:nvPr/>
        </p:nvGrpSpPr>
        <p:grpSpPr>
          <a:xfrm>
            <a:off x="507871" y="3182975"/>
            <a:ext cx="10771374" cy="538246"/>
            <a:chOff x="529965" y="3391846"/>
            <a:chExt cx="8080635" cy="538246"/>
          </a:xfrm>
        </p:grpSpPr>
        <p:sp>
          <p:nvSpPr>
            <p:cNvPr id="33" name="Rechteck 12"/>
            <p:cNvSpPr>
              <a:spLocks/>
            </p:cNvSpPr>
            <p:nvPr>
              <p:custDataLst>
                <p:tags r:id="rId4"/>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rtl="0" eaLnBrk="0" fontAlgn="base" hangingPunct="0">
                <a:spcBef>
                  <a:spcPct val="0"/>
                </a:spcBef>
                <a:spcAft>
                  <a:spcPct val="0"/>
                </a:spcAft>
              </a:pPr>
              <a:r>
                <a:rPr lang="fr" b="1">
                  <a:solidFill>
                    <a:srgbClr val="EEECE1"/>
                  </a:solidFill>
                  <a:ea typeface="MS PGothic" pitchFamily="34" charset="-128"/>
                  <a:cs typeface="Calibri"/>
                </a:rPr>
                <a:t>3</a:t>
              </a:r>
            </a:p>
          </p:txBody>
        </p:sp>
        <p:sp>
          <p:nvSpPr>
            <p:cNvPr id="34" name="Rounded Rectangle 13"/>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38" lvl="1" indent="-122238" rtl="0" eaLnBrk="0" fontAlgn="base" hangingPunct="0">
                <a:lnSpc>
                  <a:spcPct val="95000"/>
                </a:lnSpc>
                <a:spcBef>
                  <a:spcPct val="0"/>
                </a:spcBef>
                <a:spcAft>
                  <a:spcPct val="0"/>
                </a:spcAft>
                <a:buClr>
                  <a:srgbClr val="FF0000"/>
                </a:buClr>
                <a:buSzPct val="100000"/>
                <a:tabLst>
                  <a:tab pos="266700" algn="l"/>
                </a:tabLst>
              </a:pPr>
              <a:r>
                <a:rPr lang="fr">
                  <a:solidFill>
                    <a:srgbClr val="000000"/>
                  </a:solidFill>
                  <a:ea typeface="MS PGothic" pitchFamily="34" charset="-128"/>
                  <a:cs typeface="Calibri"/>
                </a:rPr>
                <a:t>Modification du déroulement des opérations effectuées en laboratoire et au centre de consultation </a:t>
              </a:r>
            </a:p>
          </p:txBody>
        </p:sp>
        <p:sp>
          <p:nvSpPr>
            <p:cNvPr id="35" name="RbLeanShape Right Angle 16"/>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rtl="0" fontAlgn="ctr">
                <a:spcBef>
                  <a:spcPct val="0"/>
                </a:spcBef>
                <a:spcAft>
                  <a:spcPct val="0"/>
                </a:spcAft>
              </a:pPr>
              <a:endParaRPr lang="en-GB" b="1" dirty="0">
                <a:solidFill>
                  <a:prstClr val="black"/>
                </a:solidFill>
                <a:cs typeface="Calibri"/>
              </a:endParaRPr>
            </a:p>
          </p:txBody>
        </p:sp>
      </p:grpSp>
      <p:grpSp>
        <p:nvGrpSpPr>
          <p:cNvPr id="40" name="Gruppieren 20"/>
          <p:cNvGrpSpPr/>
          <p:nvPr/>
        </p:nvGrpSpPr>
        <p:grpSpPr>
          <a:xfrm>
            <a:off x="507871" y="3956910"/>
            <a:ext cx="10771374" cy="538246"/>
            <a:chOff x="529965" y="3391846"/>
            <a:chExt cx="8080635" cy="538246"/>
          </a:xfrm>
        </p:grpSpPr>
        <p:sp>
          <p:nvSpPr>
            <p:cNvPr id="41" name="Rechteck 12"/>
            <p:cNvSpPr>
              <a:spLocks/>
            </p:cNvSpPr>
            <p:nvPr>
              <p:custDataLst>
                <p:tags r:id="rId1"/>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rtl="0" eaLnBrk="0" fontAlgn="base" hangingPunct="0">
                <a:spcBef>
                  <a:spcPct val="0"/>
                </a:spcBef>
                <a:spcAft>
                  <a:spcPct val="0"/>
                </a:spcAft>
              </a:pPr>
              <a:r>
                <a:rPr lang="fr" b="1">
                  <a:solidFill>
                    <a:srgbClr val="EEECE1"/>
                  </a:solidFill>
                  <a:ea typeface="MS PGothic" pitchFamily="34" charset="-128"/>
                  <a:cs typeface="Calibri"/>
                </a:rPr>
                <a:t>4</a:t>
              </a:r>
            </a:p>
          </p:txBody>
        </p:sp>
        <p:sp>
          <p:nvSpPr>
            <p:cNvPr id="42" name="Rounded Rectangle 13"/>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38" lvl="1" indent="-122238" rtl="0" eaLnBrk="0" fontAlgn="base" hangingPunct="0">
                <a:lnSpc>
                  <a:spcPct val="95000"/>
                </a:lnSpc>
                <a:spcBef>
                  <a:spcPct val="0"/>
                </a:spcBef>
                <a:spcAft>
                  <a:spcPct val="0"/>
                </a:spcAft>
                <a:buClr>
                  <a:srgbClr val="FF0000"/>
                </a:buClr>
                <a:buSzPct val="100000"/>
                <a:tabLst>
                  <a:tab pos="266700" algn="l"/>
                </a:tabLst>
              </a:pPr>
              <a:r>
                <a:rPr lang="fr">
                  <a:solidFill>
                    <a:srgbClr val="000000"/>
                  </a:solidFill>
                  <a:ea typeface="MS PGothic" pitchFamily="34" charset="-128"/>
                  <a:cs typeface="Calibri"/>
                </a:rPr>
                <a:t>Résumé</a:t>
              </a:r>
              <a:endParaRPr lang="en-GB" dirty="0">
                <a:solidFill>
                  <a:srgbClr val="000000"/>
                </a:solidFill>
                <a:ea typeface="MS PGothic" pitchFamily="34" charset="-128"/>
                <a:cs typeface="Calibri"/>
              </a:endParaRPr>
            </a:p>
          </p:txBody>
        </p:sp>
        <p:sp>
          <p:nvSpPr>
            <p:cNvPr id="43" name="RbLeanShape Right Angle 16"/>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rtl="0" fontAlgn="ctr">
                <a:spcBef>
                  <a:spcPct val="0"/>
                </a:spcBef>
                <a:spcAft>
                  <a:spcPct val="0"/>
                </a:spcAft>
              </a:pPr>
              <a:endParaRPr lang="en-GB" b="1" dirty="0">
                <a:solidFill>
                  <a:prstClr val="black"/>
                </a:solidFill>
                <a:cs typeface="Calibri"/>
              </a:endParaRPr>
            </a:p>
          </p:txBody>
        </p:sp>
      </p:grpSp>
      <p:sp>
        <p:nvSpPr>
          <p:cNvPr id="3" name="Slide Number Placeholder 2"/>
          <p:cNvSpPr>
            <a:spLocks noGrp="1"/>
          </p:cNvSpPr>
          <p:nvPr>
            <p:ph type="sldNum" sz="quarter" idx="12"/>
          </p:nvPr>
        </p:nvSpPr>
        <p:spPr/>
        <p:txBody>
          <a:bodyPr rtlCol="0"/>
          <a:lstStyle/>
          <a:p>
            <a:pPr rtl="0">
              <a:defRPr/>
            </a:pPr>
            <a:fld id="{C7437959-1618-44A4-9EB4-CCE6EA050C23}"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3749280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p:cNvSpPr>
            <a:spLocks noChangeArrowheads="1"/>
          </p:cNvSpPr>
          <p:nvPr/>
        </p:nvSpPr>
        <p:spPr bwMode="auto">
          <a:xfrm>
            <a:off x="228432" y="2972065"/>
            <a:ext cx="11782531" cy="860597"/>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rtlCol="0" anchor="ctr"/>
          <a:lstStyle/>
          <a:p>
            <a:pPr marL="514131" rtl="0" fontAlgn="auto">
              <a:spcBef>
                <a:spcPts val="0"/>
              </a:spcBef>
              <a:spcAft>
                <a:spcPts val="0"/>
              </a:spcAft>
              <a:defRPr/>
            </a:pPr>
            <a:r>
              <a:rPr lang="fr" sz="2000" b="1" u="sng">
                <a:solidFill>
                  <a:srgbClr val="000000"/>
                </a:solidFill>
                <a:latin typeface="+mj-lt"/>
              </a:rPr>
              <a:t>Revoir l’emploi du temps du centre de consultation et/ou du laboratoire </a:t>
            </a:r>
            <a:r>
              <a:rPr lang="fr" sz="2000">
                <a:solidFill>
                  <a:srgbClr val="000000"/>
                </a:solidFill>
                <a:latin typeface="+mj-lt"/>
              </a:rPr>
              <a:t>afin qu’un maximum d’heures par jour et de jours par semaine soient consacrés au dépistage</a:t>
            </a:r>
          </a:p>
        </p:txBody>
      </p:sp>
      <p:sp>
        <p:nvSpPr>
          <p:cNvPr id="27650" name="Title 3"/>
          <p:cNvSpPr>
            <a:spLocks noGrp="1"/>
          </p:cNvSpPr>
          <p:nvPr>
            <p:ph type="ctrTitle"/>
          </p:nvPr>
        </p:nvSpPr>
        <p:spPr>
          <a:xfrm>
            <a:off x="6" y="0"/>
            <a:ext cx="12188818" cy="1219200"/>
          </a:xfrm>
          <a:solidFill>
            <a:srgbClr val="215968"/>
          </a:solidFill>
        </p:spPr>
        <p:txBody>
          <a:bodyPr vert="horz" lIns="91440" tIns="45720" rIns="91440" bIns="45720" rtlCol="0" anchor="ctr">
            <a:normAutofit/>
          </a:bodyPr>
          <a:lstStyle/>
          <a:p>
            <a:pPr rtl="0"/>
            <a:r>
              <a:rPr lang="fr" sz="2400">
                <a:latin typeface="Calibri" charset="0"/>
              </a:rPr>
              <a:t>Comment maximiser l’efficacité de l’EID sur le lieu de soins dans le centre de santé ? </a:t>
            </a:r>
          </a:p>
        </p:txBody>
      </p:sp>
      <p:sp>
        <p:nvSpPr>
          <p:cNvPr id="27651" name="Rectangle 7"/>
          <p:cNvSpPr>
            <a:spLocks noChangeArrowheads="1"/>
          </p:cNvSpPr>
          <p:nvPr/>
        </p:nvSpPr>
        <p:spPr bwMode="auto">
          <a:xfrm>
            <a:off x="203152" y="1587497"/>
            <a:ext cx="11782531" cy="1204038"/>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rtlCol="0" anchor="ctr"/>
          <a:lstStyle/>
          <a:p>
            <a:pPr marL="514131" rtl="0" fontAlgn="auto">
              <a:spcBef>
                <a:spcPts val="0"/>
              </a:spcBef>
              <a:spcAft>
                <a:spcPts val="0"/>
              </a:spcAft>
              <a:defRPr/>
            </a:pPr>
            <a:r>
              <a:rPr lang="fr" sz="2000" b="1" u="sng">
                <a:solidFill>
                  <a:srgbClr val="000000"/>
                </a:solidFill>
                <a:latin typeface="+mj-lt"/>
              </a:rPr>
              <a:t>Ajuster le schéma des consultations</a:t>
            </a:r>
            <a:r>
              <a:rPr lang="fr">
                <a:solidFill>
                  <a:srgbClr val="000000"/>
                </a:solidFill>
                <a:latin typeface="+mj-lt"/>
              </a:rPr>
              <a:t> pour que le dépistage, le retour des résultats et la prise en charge clinique aient lieu le même jour</a:t>
            </a:r>
            <a:endParaRPr lang="en-US" sz="2000" dirty="0">
              <a:solidFill>
                <a:srgbClr val="000000"/>
              </a:solidFill>
              <a:latin typeface="+mj-lt"/>
            </a:endParaRPr>
          </a:p>
          <a:p>
            <a:pPr marL="857031" indent="-342900" rtl="0" fontAlgn="auto">
              <a:spcBef>
                <a:spcPts val="0"/>
              </a:spcBef>
              <a:spcAft>
                <a:spcPts val="0"/>
              </a:spcAft>
              <a:buFont typeface="Arial" panose="020B0604020202020204" pitchFamily="34" charset="0"/>
              <a:buChar char="•"/>
              <a:defRPr/>
            </a:pPr>
            <a:r>
              <a:rPr lang="fr">
                <a:solidFill>
                  <a:srgbClr val="000000"/>
                </a:solidFill>
                <a:latin typeface="+mj-lt"/>
              </a:rPr>
              <a:t>Commencer les tests tôt le matin pour que le plus de patients possible puissent bénéficier d’un dépistage </a:t>
            </a:r>
          </a:p>
          <a:p>
            <a:pPr marL="857031" indent="-342900" rtl="0" fontAlgn="auto">
              <a:spcBef>
                <a:spcPts val="0"/>
              </a:spcBef>
              <a:spcAft>
                <a:spcPts val="0"/>
              </a:spcAft>
              <a:buFont typeface="Arial" panose="020B0604020202020204" pitchFamily="34" charset="0"/>
              <a:buChar char="•"/>
              <a:defRPr/>
            </a:pPr>
            <a:r>
              <a:rPr lang="fr">
                <a:solidFill>
                  <a:srgbClr val="000000"/>
                </a:solidFill>
                <a:latin typeface="+mj-lt"/>
              </a:rPr>
              <a:t>Orienter les patients ayant fait l’objet d’un triage pour pouvoir commencer les tests plus tôt		</a:t>
            </a:r>
          </a:p>
        </p:txBody>
      </p:sp>
      <p:sp>
        <p:nvSpPr>
          <p:cNvPr id="6" name="Oval 5"/>
          <p:cNvSpPr/>
          <p:nvPr/>
        </p:nvSpPr>
        <p:spPr>
          <a:xfrm>
            <a:off x="27657" y="1447816"/>
            <a:ext cx="355507" cy="273051"/>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rtl="0" fontAlgn="auto">
              <a:spcBef>
                <a:spcPts val="0"/>
              </a:spcBef>
              <a:spcAft>
                <a:spcPts val="0"/>
              </a:spcAft>
              <a:defRPr/>
            </a:pPr>
            <a:r>
              <a:rPr lang="fr">
                <a:solidFill>
                  <a:schemeClr val="bg1"/>
                </a:solidFill>
              </a:rPr>
              <a:t>1</a:t>
            </a:r>
          </a:p>
        </p:txBody>
      </p:sp>
      <p:sp>
        <p:nvSpPr>
          <p:cNvPr id="27654" name="Rectangle 8"/>
          <p:cNvSpPr>
            <a:spLocks noChangeArrowheads="1"/>
          </p:cNvSpPr>
          <p:nvPr/>
        </p:nvSpPr>
        <p:spPr bwMode="auto">
          <a:xfrm>
            <a:off x="239628" y="4765226"/>
            <a:ext cx="11782531" cy="645150"/>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rtlCol="0" anchor="ctr"/>
          <a:lstStyle/>
          <a:p>
            <a:pPr marL="514131" rtl="0" fontAlgn="auto">
              <a:spcBef>
                <a:spcPts val="0"/>
              </a:spcBef>
              <a:spcAft>
                <a:spcPts val="0"/>
              </a:spcAft>
            </a:pPr>
            <a:r>
              <a:rPr lang="fr" sz="2000" b="1" u="sng">
                <a:solidFill>
                  <a:srgbClr val="000000"/>
                </a:solidFill>
                <a:latin typeface="+mj-lt"/>
              </a:rPr>
              <a:t>Gérer efficacement les données</a:t>
            </a:r>
            <a:r>
              <a:rPr lang="fr" sz="2000">
                <a:solidFill>
                  <a:srgbClr val="000000"/>
                </a:solidFill>
                <a:latin typeface="+mj-lt"/>
              </a:rPr>
              <a:t> pour garantir l’inscription des résultats au dossier du patient</a:t>
            </a:r>
          </a:p>
        </p:txBody>
      </p:sp>
      <p:sp>
        <p:nvSpPr>
          <p:cNvPr id="27656" name="TextBox 1"/>
          <p:cNvSpPr txBox="1">
            <a:spLocks noChangeArrowheads="1"/>
          </p:cNvSpPr>
          <p:nvPr/>
        </p:nvSpPr>
        <p:spPr bwMode="auto">
          <a:xfrm>
            <a:off x="7211725" y="2514617"/>
            <a:ext cx="184652" cy="369291"/>
          </a:xfrm>
          <a:prstGeom prst="rect">
            <a:avLst/>
          </a:prstGeom>
          <a:noFill/>
          <a:ln w="9525">
            <a:noFill/>
            <a:miter lim="800000"/>
            <a:headEnd/>
            <a:tailEnd/>
          </a:ln>
        </p:spPr>
        <p:txBody>
          <a:bodyPr wrap="none" lIns="91401" tIns="45700" rIns="91401" bIns="45700" rtlCol="0">
            <a:spAutoFit/>
          </a:bodyPr>
          <a:lstStyle/>
          <a:p>
            <a:pPr rtl="0"/>
            <a:endParaRPr lang="en-US" dirty="0">
              <a:latin typeface="Calibri" pitchFamily="34" charset="0"/>
            </a:endParaRPr>
          </a:p>
        </p:txBody>
      </p:sp>
      <p:sp>
        <p:nvSpPr>
          <p:cNvPr id="27657" name="Rectangle 10"/>
          <p:cNvSpPr>
            <a:spLocks noChangeArrowheads="1"/>
          </p:cNvSpPr>
          <p:nvPr/>
        </p:nvSpPr>
        <p:spPr bwMode="auto">
          <a:xfrm>
            <a:off x="251286" y="3963088"/>
            <a:ext cx="11782531" cy="646981"/>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rtlCol="0" anchor="ctr"/>
          <a:lstStyle/>
          <a:p>
            <a:pPr marL="514131" rtl="0" fontAlgn="auto">
              <a:spcBef>
                <a:spcPts val="0"/>
              </a:spcBef>
              <a:spcAft>
                <a:spcPts val="0"/>
              </a:spcAft>
              <a:defRPr/>
            </a:pPr>
            <a:r>
              <a:rPr lang="fr" sz="2000" b="1" u="sng">
                <a:solidFill>
                  <a:srgbClr val="000000"/>
                </a:solidFill>
                <a:latin typeface="+mj-lt"/>
              </a:rPr>
              <a:t>Classer les patients à diagnostiquer par ordre de priorité </a:t>
            </a:r>
            <a:r>
              <a:rPr lang="fr" sz="2000">
                <a:solidFill>
                  <a:srgbClr val="000000"/>
                </a:solidFill>
                <a:latin typeface="+mj-lt"/>
              </a:rPr>
              <a:t>afin de gérer le volume de tests</a:t>
            </a:r>
          </a:p>
        </p:txBody>
      </p:sp>
      <p:sp>
        <p:nvSpPr>
          <p:cNvPr id="14" name="Oval 13"/>
          <p:cNvSpPr/>
          <p:nvPr/>
        </p:nvSpPr>
        <p:spPr>
          <a:xfrm>
            <a:off x="40211" y="2862987"/>
            <a:ext cx="355507" cy="273051"/>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rtl="0" fontAlgn="auto">
              <a:spcBef>
                <a:spcPts val="0"/>
              </a:spcBef>
              <a:spcAft>
                <a:spcPts val="0"/>
              </a:spcAft>
              <a:defRPr/>
            </a:pPr>
            <a:r>
              <a:rPr lang="fr">
                <a:solidFill>
                  <a:schemeClr val="bg1"/>
                </a:solidFill>
              </a:rPr>
              <a:t>2</a:t>
            </a:r>
          </a:p>
        </p:txBody>
      </p:sp>
      <p:sp>
        <p:nvSpPr>
          <p:cNvPr id="13" name="Oval 12"/>
          <p:cNvSpPr/>
          <p:nvPr/>
        </p:nvSpPr>
        <p:spPr>
          <a:xfrm>
            <a:off x="61876" y="3826552"/>
            <a:ext cx="355507" cy="273051"/>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rtl="0" fontAlgn="auto">
              <a:spcBef>
                <a:spcPts val="0"/>
              </a:spcBef>
              <a:spcAft>
                <a:spcPts val="0"/>
              </a:spcAft>
              <a:defRPr/>
            </a:pPr>
            <a:r>
              <a:rPr lang="fr">
                <a:solidFill>
                  <a:schemeClr val="bg1"/>
                </a:solidFill>
              </a:rPr>
              <a:t>3</a:t>
            </a:r>
          </a:p>
        </p:txBody>
      </p:sp>
      <p:sp>
        <p:nvSpPr>
          <p:cNvPr id="15" name="Oval 14"/>
          <p:cNvSpPr/>
          <p:nvPr/>
        </p:nvSpPr>
        <p:spPr>
          <a:xfrm>
            <a:off x="73533" y="4628717"/>
            <a:ext cx="355507" cy="273051"/>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rtl="0" fontAlgn="auto">
              <a:spcBef>
                <a:spcPts val="0"/>
              </a:spcBef>
              <a:spcAft>
                <a:spcPts val="0"/>
              </a:spcAft>
              <a:defRPr/>
            </a:pPr>
            <a:r>
              <a:rPr lang="fr">
                <a:solidFill>
                  <a:schemeClr val="bg1"/>
                </a:solidFill>
              </a:rPr>
              <a:t>4</a:t>
            </a:r>
          </a:p>
        </p:txBody>
      </p:sp>
      <p:sp>
        <p:nvSpPr>
          <p:cNvPr id="17" name="Rectangle 8"/>
          <p:cNvSpPr>
            <a:spLocks noChangeArrowheads="1"/>
          </p:cNvSpPr>
          <p:nvPr/>
        </p:nvSpPr>
        <p:spPr bwMode="auto">
          <a:xfrm>
            <a:off x="251398" y="5563993"/>
            <a:ext cx="11786616" cy="860597"/>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rtlCol="0" anchor="ctr"/>
          <a:lstStyle/>
          <a:p>
            <a:pPr marL="514131" rtl="0" fontAlgn="auto">
              <a:spcBef>
                <a:spcPts val="0"/>
              </a:spcBef>
              <a:spcAft>
                <a:spcPts val="0"/>
              </a:spcAft>
              <a:defRPr/>
            </a:pPr>
            <a:r>
              <a:rPr lang="fr" sz="2000" b="1" u="sng">
                <a:solidFill>
                  <a:srgbClr val="000000"/>
                </a:solidFill>
                <a:latin typeface="+mj-lt"/>
              </a:rPr>
              <a:t>Maintenir les canaux de communication ouverts </a:t>
            </a:r>
            <a:r>
              <a:rPr lang="fr" sz="2000" b="1">
                <a:solidFill>
                  <a:srgbClr val="000000"/>
                </a:solidFill>
                <a:latin typeface="+mj-lt"/>
              </a:rPr>
              <a:t> </a:t>
            </a:r>
            <a:r>
              <a:rPr lang="fr" sz="2000">
                <a:solidFill>
                  <a:srgbClr val="000000"/>
                </a:solidFill>
                <a:latin typeface="+mj-lt"/>
              </a:rPr>
              <a:t>entre le labo, le service de santé maternelle et infantile et le centre spécialisé dans le TAR pour faire face aux défis à venir</a:t>
            </a:r>
          </a:p>
        </p:txBody>
      </p:sp>
      <p:sp>
        <p:nvSpPr>
          <p:cNvPr id="18" name="Oval 17"/>
          <p:cNvSpPr/>
          <p:nvPr/>
        </p:nvSpPr>
        <p:spPr>
          <a:xfrm>
            <a:off x="37573" y="5410393"/>
            <a:ext cx="355507" cy="273051"/>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rtl="0" fontAlgn="auto">
              <a:spcBef>
                <a:spcPts val="0"/>
              </a:spcBef>
              <a:spcAft>
                <a:spcPts val="0"/>
              </a:spcAft>
              <a:defRPr/>
            </a:pPr>
            <a:r>
              <a:rPr lang="fr">
                <a:solidFill>
                  <a:schemeClr val="bg1"/>
                </a:solidFill>
              </a:rPr>
              <a:t>5</a:t>
            </a:r>
          </a:p>
        </p:txBody>
      </p:sp>
      <p:sp>
        <p:nvSpPr>
          <p:cNvPr id="19" name="Oval 18">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4</a:t>
            </a:r>
          </a:p>
        </p:txBody>
      </p:sp>
      <p:sp>
        <p:nvSpPr>
          <p:cNvPr id="2" name="Slide Number Placeholder 1"/>
          <p:cNvSpPr>
            <a:spLocks noGrp="1"/>
          </p:cNvSpPr>
          <p:nvPr>
            <p:ph type="sldNum" sz="quarter" idx="12"/>
          </p:nvPr>
        </p:nvSpPr>
        <p:spPr/>
        <p:txBody>
          <a:bodyPr rtlCol="0"/>
          <a:lstStyle/>
          <a:p>
            <a:pPr rtl="0">
              <a:defRPr/>
            </a:pPr>
            <a:fld id="{C7437959-1618-44A4-9EB4-CCE6EA050C23}"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674866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rtl="0"/>
            <a:endParaRPr lang="en-US" sz="2000" dirty="0">
              <a:solidFill>
                <a:schemeClr val="bg1"/>
              </a:solidFill>
            </a:endParaRPr>
          </a:p>
        </p:txBody>
      </p:sp>
      <p:sp>
        <p:nvSpPr>
          <p:cNvPr id="2" name="Slide Number Placeholder 1"/>
          <p:cNvSpPr>
            <a:spLocks noGrp="1"/>
          </p:cNvSpPr>
          <p:nvPr>
            <p:ph type="sldNum" sz="quarter" idx="12"/>
          </p:nvPr>
        </p:nvSpPr>
        <p:spPr/>
        <p:txBody>
          <a:bodyPr rtlCol="0"/>
          <a:lstStyle/>
          <a:p>
            <a:pPr rtl="0"/>
            <a:fld id="{1B357D11-2E5B-4896-BF3A-7DA436B015FD}" type="slidenum">
              <a:rPr lang="en-US" smtClean="0"/>
              <a:t>23</a:t>
            </a:fld>
            <a:endParaRPr lang="en-US" dirty="0"/>
          </a:p>
        </p:txBody>
      </p:sp>
      <p:sp>
        <p:nvSpPr>
          <p:cNvPr id="4" name="Slide Number Placeholder 2"/>
          <p:cNvSpPr txBox="1">
            <a:spLocks/>
          </p:cNvSpPr>
          <p:nvPr/>
        </p:nvSpPr>
        <p:spPr>
          <a:xfrm>
            <a:off x="8735330" y="6356382"/>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AEE9E37A-4EAF-44F7-BC9F-FB713F1B08BE}" type="slidenum">
              <a:rPr lang="en-US">
                <a:solidFill>
                  <a:prstClr val="black">
                    <a:tint val="75000"/>
                  </a:prstClr>
                </a:solidFill>
              </a:rPr>
              <a:pPr/>
              <a:t>23</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rtlCol="0">
            <a:noAutofit/>
          </a:bodyPr>
          <a:lstStyle/>
          <a:p>
            <a:pPr algn="l" rtl="0"/>
            <a:r>
              <a:rPr lang="fr" sz="2400">
                <a:solidFill>
                  <a:schemeClr val="bg1"/>
                </a:solidFill>
                <a:cs typeface="Arial" panose="020B0604020202020204" pitchFamily="34" charset="0"/>
              </a:rPr>
              <a:t>Des questions ?</a:t>
            </a:r>
          </a:p>
        </p:txBody>
      </p:sp>
      <p:pic>
        <p:nvPicPr>
          <p:cNvPr id="6" name="Picture 28" descr="Classroom Shadow">
            <a:extLst>
              <a:ext uri="{FF2B5EF4-FFF2-40B4-BE49-F238E27FC236}">
                <a16:creationId xmlns:a16="http://schemas.microsoft.com/office/drawing/2014/main" id="{2CF11BAC-EB48-B14C-B548-E8F2AA713844}"/>
              </a:ext>
            </a:extLst>
          </p:cNvPr>
          <p:cNvPicPr>
            <a:picLocks noChangeAspect="1" noChangeArrowheads="1"/>
          </p:cNvPicPr>
          <p:nvPr/>
        </p:nvPicPr>
        <p:blipFill>
          <a:blip r:embed="rId3" cstate="print"/>
          <a:srcRect/>
          <a:stretch>
            <a:fillRect/>
          </a:stretch>
        </p:blipFill>
        <p:spPr bwMode="auto">
          <a:xfrm>
            <a:off x="3998924" y="1752600"/>
            <a:ext cx="3889375" cy="2109788"/>
          </a:xfrm>
          <a:prstGeom prst="rect">
            <a:avLst/>
          </a:prstGeom>
          <a:noFill/>
          <a:ln w="9525">
            <a:noFill/>
            <a:miter lim="800000"/>
            <a:headEnd/>
            <a:tailEnd/>
          </a:ln>
        </p:spPr>
      </p:pic>
      <p:sp>
        <p:nvSpPr>
          <p:cNvPr id="7" name="TextBox 6">
            <a:extLst>
              <a:ext uri="{FF2B5EF4-FFF2-40B4-BE49-F238E27FC236}">
                <a16:creationId xmlns:a16="http://schemas.microsoft.com/office/drawing/2014/main" id="{299CE42A-FC10-3742-97C3-ACA34F9BCD31}"/>
              </a:ext>
            </a:extLst>
          </p:cNvPr>
          <p:cNvSpPr txBox="1"/>
          <p:nvPr/>
        </p:nvSpPr>
        <p:spPr>
          <a:xfrm>
            <a:off x="4723122" y="6125613"/>
            <a:ext cx="2743200" cy="461537"/>
          </a:xfrm>
          <a:prstGeom prst="rect">
            <a:avLst/>
          </a:prstGeom>
          <a:noFill/>
        </p:spPr>
        <p:txBody>
          <a:bodyPr wrap="square" rtlCol="0">
            <a:spAutoFit/>
          </a:bodyPr>
          <a:lstStyle/>
          <a:p>
            <a:pPr algn="ctr" rtl="0"/>
            <a:r>
              <a:rPr lang="fr" sz="2399" b="1"/>
              <a:t>Merci !</a:t>
            </a:r>
          </a:p>
        </p:txBody>
      </p:sp>
    </p:spTree>
    <p:extLst>
      <p:ext uri="{BB962C8B-B14F-4D97-AF65-F5344CB8AC3E}">
        <p14:creationId xmlns:p14="http://schemas.microsoft.com/office/powerpoint/2010/main" val="3022183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1" y="0"/>
            <a:ext cx="12188825" cy="1066799"/>
          </a:xfrm>
          <a:prstGeom prst="rect">
            <a:avLst/>
          </a:prstGeom>
          <a:solidFill>
            <a:schemeClr val="accent5">
              <a:lumMod val="50000"/>
            </a:schemeClr>
          </a:solidFill>
        </p:spPr>
        <p:txBody>
          <a:bodyPr vert="horz" lIns="91440" tIns="45720" rIns="91440" bIns="45720" rtlCol="0" anchor="ctr">
            <a:noAutofit/>
          </a:bodyPr>
          <a:lstStyle>
            <a:defPPr>
              <a:defRPr lang="en-US"/>
            </a:defPPr>
            <a:lvl1pPr>
              <a:spcBef>
                <a:spcPct val="0"/>
              </a:spcBef>
              <a:buNone/>
              <a:defRPr sz="2400" b="1">
                <a:solidFill>
                  <a:schemeClr val="bg1"/>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ctr"/>
            <a:r>
              <a:rPr lang="en-US" dirty="0" err="1"/>
              <a:t>Remerciements</a:t>
            </a:r>
            <a:r>
              <a:rPr lang="en-US" dirty="0"/>
              <a:t> </a:t>
            </a:r>
          </a:p>
        </p:txBody>
      </p:sp>
      <p:sp>
        <p:nvSpPr>
          <p:cNvPr id="11" name="Rectangle 10"/>
          <p:cNvSpPr/>
          <p:nvPr/>
        </p:nvSpPr>
        <p:spPr>
          <a:xfrm>
            <a:off x="2009227" y="5353947"/>
            <a:ext cx="8458200" cy="1323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600132" y="3845003"/>
            <a:ext cx="7609079" cy="1107996"/>
          </a:xfrm>
          <a:prstGeom prst="rect">
            <a:avLst/>
          </a:prstGeom>
          <a:noFill/>
        </p:spPr>
        <p:txBody>
          <a:bodyPr wrap="square" rtlCol="0">
            <a:spAutoFit/>
          </a:bodyPr>
          <a:lstStyle/>
          <a:p>
            <a:pPr algn="ctr"/>
            <a:endParaRPr lang="en-US" sz="2200" dirty="0">
              <a:solidFill>
                <a:prstClr val="black"/>
              </a:solidFill>
            </a:endParaRPr>
          </a:p>
          <a:p>
            <a:pPr algn="ctr"/>
            <a:r>
              <a:rPr lang="fr-CH" sz="2200" dirty="0" err="1">
                <a:solidFill>
                  <a:schemeClr val="accent5">
                    <a:lumMod val="50000"/>
                  </a:schemeClr>
                </a:solidFill>
              </a:rPr>
              <a:t>Unitaid</a:t>
            </a:r>
            <a:r>
              <a:rPr lang="fr-CH" sz="2200" dirty="0">
                <a:solidFill>
                  <a:schemeClr val="accent5">
                    <a:lumMod val="50000"/>
                  </a:schemeClr>
                </a:solidFill>
              </a:rPr>
              <a:t> facilite l’accès aux produits de santé innovants et de qualité pour ceux qui en ont le plus besoin</a:t>
            </a:r>
            <a:r>
              <a:rPr lang="fr-CH" sz="2200" dirty="0"/>
              <a:t>.</a:t>
            </a:r>
            <a:endParaRPr lang="en-US" sz="2200" dirty="0"/>
          </a:p>
        </p:txBody>
      </p:sp>
      <p:pic>
        <p:nvPicPr>
          <p:cNvPr id="5" name="Picture 4" descr="A picture containing clipart&#10;&#10;Description generated with very high confidence">
            <a:extLst>
              <a:ext uri="{FF2B5EF4-FFF2-40B4-BE49-F238E27FC236}">
                <a16:creationId xmlns:a16="http://schemas.microsoft.com/office/drawing/2014/main" id="{FA78021D-E16C-463F-8DFD-18842AF8C3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132" y="5638800"/>
            <a:ext cx="1843276" cy="646763"/>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BCA88925-2B8A-4BF6-807B-1FF9EFA017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2412" y="5486400"/>
            <a:ext cx="1811831" cy="968726"/>
          </a:xfrm>
          <a:prstGeom prst="rect">
            <a:avLst/>
          </a:prstGeom>
        </p:spPr>
      </p:pic>
      <p:sp>
        <p:nvSpPr>
          <p:cNvPr id="3" name="TextBox 2">
            <a:extLst>
              <a:ext uri="{FF2B5EF4-FFF2-40B4-BE49-F238E27FC236}">
                <a16:creationId xmlns:a16="http://schemas.microsoft.com/office/drawing/2014/main" id="{9F1E9B1F-0047-428E-B7E9-65A7108F8DE4}"/>
              </a:ext>
            </a:extLst>
          </p:cNvPr>
          <p:cNvSpPr txBox="1"/>
          <p:nvPr/>
        </p:nvSpPr>
        <p:spPr>
          <a:xfrm>
            <a:off x="1979611" y="1476611"/>
            <a:ext cx="8229600" cy="430887"/>
          </a:xfrm>
          <a:prstGeom prst="rect">
            <a:avLst/>
          </a:prstGeom>
          <a:noFill/>
        </p:spPr>
        <p:txBody>
          <a:bodyPr wrap="square" rtlCol="0">
            <a:spAutoFit/>
          </a:bodyPr>
          <a:lstStyle/>
          <a:p>
            <a:pPr algn="ctr"/>
            <a:r>
              <a:rPr lang="fr-CH" sz="2200" dirty="0">
                <a:solidFill>
                  <a:schemeClr val="accent5">
                    <a:lumMod val="50000"/>
                  </a:schemeClr>
                </a:solidFill>
              </a:rPr>
              <a:t>Ce projet est soutenu et financé par </a:t>
            </a:r>
            <a:r>
              <a:rPr lang="fr-CH" sz="2200" dirty="0" err="1">
                <a:solidFill>
                  <a:schemeClr val="accent5">
                    <a:lumMod val="50000"/>
                  </a:schemeClr>
                </a:solidFill>
              </a:rPr>
              <a:t>Unitaid</a:t>
            </a:r>
            <a:r>
              <a:rPr lang="fr-CH" sz="2200" b="1" dirty="0">
                <a:solidFill>
                  <a:schemeClr val="accent5">
                    <a:lumMod val="50000"/>
                  </a:schemeClr>
                </a:solidFill>
              </a:rPr>
              <a:t>.</a:t>
            </a:r>
            <a:endParaRPr lang="en-US" sz="2200" b="1" dirty="0">
              <a:solidFill>
                <a:schemeClr val="accent5">
                  <a:lumMod val="50000"/>
                </a:schemeClr>
              </a:solidFill>
            </a:endParaRPr>
          </a:p>
        </p:txBody>
      </p:sp>
      <p:pic>
        <p:nvPicPr>
          <p:cNvPr id="4" name="Picture 3">
            <a:extLst>
              <a:ext uri="{FF2B5EF4-FFF2-40B4-BE49-F238E27FC236}">
                <a16:creationId xmlns:a16="http://schemas.microsoft.com/office/drawing/2014/main" id="{8900A128-DD77-4FAC-88CF-505102541B24}"/>
              </a:ext>
            </a:extLst>
          </p:cNvPr>
          <p:cNvPicPr>
            <a:picLocks noChangeAspect="1"/>
          </p:cNvPicPr>
          <p:nvPr/>
        </p:nvPicPr>
        <p:blipFill>
          <a:blip r:embed="rId5"/>
          <a:stretch>
            <a:fillRect/>
          </a:stretch>
        </p:blipFill>
        <p:spPr>
          <a:xfrm>
            <a:off x="3963552" y="2367195"/>
            <a:ext cx="3804520" cy="1238264"/>
          </a:xfrm>
          <a:prstGeom prst="rect">
            <a:avLst/>
          </a:prstGeom>
        </p:spPr>
      </p:pic>
      <p:pic>
        <p:nvPicPr>
          <p:cNvPr id="9" name="Picture 8">
            <a:extLst>
              <a:ext uri="{FF2B5EF4-FFF2-40B4-BE49-F238E27FC236}">
                <a16:creationId xmlns:a16="http://schemas.microsoft.com/office/drawing/2014/main" id="{4DC3A89D-B428-4415-8032-978B73FA798C}"/>
              </a:ext>
            </a:extLst>
          </p:cNvPr>
          <p:cNvPicPr>
            <a:picLocks noChangeAspect="1"/>
          </p:cNvPicPr>
          <p:nvPr/>
        </p:nvPicPr>
        <p:blipFill>
          <a:blip r:embed="rId6"/>
          <a:stretch>
            <a:fillRect/>
          </a:stretch>
        </p:blipFill>
        <p:spPr>
          <a:xfrm>
            <a:off x="8015710" y="5334000"/>
            <a:ext cx="1990890" cy="1199639"/>
          </a:xfrm>
          <a:prstGeom prst="rect">
            <a:avLst/>
          </a:prstGeom>
        </p:spPr>
      </p:pic>
    </p:spTree>
    <p:extLst>
      <p:ext uri="{BB962C8B-B14F-4D97-AF65-F5344CB8AC3E}">
        <p14:creationId xmlns:p14="http://schemas.microsoft.com/office/powerpoint/2010/main" val="213715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rtl="0"/>
            <a:endParaRPr lang="en-US" sz="2000" dirty="0">
              <a:solidFill>
                <a:schemeClr val="bg1"/>
              </a:solidFill>
            </a:endParaRPr>
          </a:p>
        </p:txBody>
      </p:sp>
      <p:sp>
        <p:nvSpPr>
          <p:cNvPr id="2" name="Slide Number Placeholder 1"/>
          <p:cNvSpPr>
            <a:spLocks noGrp="1"/>
          </p:cNvSpPr>
          <p:nvPr>
            <p:ph type="sldNum" sz="quarter" idx="12"/>
          </p:nvPr>
        </p:nvSpPr>
        <p:spPr/>
        <p:txBody>
          <a:bodyPr rtlCol="0"/>
          <a:lstStyle/>
          <a:p>
            <a:pPr rtl="0"/>
            <a:fld id="{1B357D11-2E5B-4896-BF3A-7DA436B015FD}" type="slidenum">
              <a:rPr lang="en-US" smtClean="0"/>
              <a:t>3</a:t>
            </a:fld>
            <a:endParaRPr lang="en-US" dirty="0"/>
          </a:p>
        </p:txBody>
      </p:sp>
      <p:sp>
        <p:nvSpPr>
          <p:cNvPr id="4" name="Slide Number Placeholder 2"/>
          <p:cNvSpPr txBox="1">
            <a:spLocks/>
          </p:cNvSpPr>
          <p:nvPr/>
        </p:nvSpPr>
        <p:spPr>
          <a:xfrm>
            <a:off x="8735330" y="6356382"/>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AEE9E37A-4EAF-44F7-BC9F-FB713F1B08BE}" type="slidenum">
              <a:rPr lang="en-US">
                <a:solidFill>
                  <a:prstClr val="black">
                    <a:tint val="75000"/>
                  </a:prstClr>
                </a:solidFill>
              </a:rPr>
              <a:pPr/>
              <a:t>3</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rtlCol="0">
            <a:noAutofit/>
          </a:bodyPr>
          <a:lstStyle/>
          <a:p>
            <a:pPr algn="l" rtl="0"/>
            <a:r>
              <a:rPr lang="fr" sz="2400">
                <a:solidFill>
                  <a:schemeClr val="bg1"/>
                </a:solidFill>
                <a:cs typeface="Arial" panose="020B0604020202020204" pitchFamily="34" charset="0"/>
              </a:rPr>
              <a:t>Objectifs pédagogiques</a:t>
            </a:r>
          </a:p>
        </p:txBody>
      </p:sp>
      <p:sp>
        <p:nvSpPr>
          <p:cNvPr id="6" name="Oval 5">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1</a:t>
            </a:r>
          </a:p>
        </p:txBody>
      </p:sp>
      <p:pic>
        <p:nvPicPr>
          <p:cNvPr id="10" name="Picture 9" descr="Image result for idea images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0612" y="4677727"/>
            <a:ext cx="2047875"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noChangeArrowheads="1"/>
          </p:cNvSpPr>
          <p:nvPr/>
        </p:nvSpPr>
        <p:spPr>
          <a:xfrm>
            <a:off x="142263" y="925676"/>
            <a:ext cx="10886098"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256032" algn="just" rtl="0" fontAlgn="auto">
              <a:spcAft>
                <a:spcPts val="0"/>
              </a:spcAft>
              <a:buClr>
                <a:schemeClr val="accent3"/>
              </a:buClr>
              <a:buFont typeface="Georgia"/>
              <a:buNone/>
              <a:defRPr/>
            </a:pPr>
            <a:endParaRPr lang="en-US" sz="2200" dirty="0">
              <a:latin typeface="Calibri" pitchFamily="34" charset="0"/>
            </a:endParaRPr>
          </a:p>
          <a:p>
            <a:pPr marL="365760" indent="-256032" algn="just" rtl="0" fontAlgn="auto">
              <a:spcAft>
                <a:spcPts val="0"/>
              </a:spcAft>
              <a:buClr>
                <a:schemeClr val="accent3"/>
              </a:buClr>
              <a:buFont typeface="Georgia"/>
              <a:buNone/>
              <a:defRPr/>
            </a:pPr>
            <a:r>
              <a:rPr lang="fr" sz="2100" dirty="0">
                <a:latin typeface="Calibri" pitchFamily="34" charset="0"/>
              </a:rPr>
              <a:t>À la fin de ce module, les participants sauront :</a:t>
            </a:r>
          </a:p>
          <a:p>
            <a:pPr marL="365760" indent="-256032" algn="just" rtl="0" fontAlgn="auto">
              <a:spcAft>
                <a:spcPts val="0"/>
              </a:spcAft>
              <a:buClr>
                <a:schemeClr val="accent3"/>
              </a:buClr>
              <a:buFont typeface="Georgia"/>
              <a:buNone/>
              <a:defRPr/>
            </a:pPr>
            <a:endParaRPr lang="en-US" sz="2100" dirty="0">
              <a:latin typeface="Calibri" pitchFamily="34" charset="0"/>
            </a:endParaRPr>
          </a:p>
          <a:p>
            <a:pPr rtl="0"/>
            <a:r>
              <a:rPr lang="fr" sz="2100" dirty="0"/>
              <a:t>Déterminer la façon dont leur établissement orientera les nourrissons vers un dépistage précoce sur le lieu de soins afin que les résultats soient communiqués aux patients le jour même et qu’une décision soit aussitôt prise</a:t>
            </a:r>
          </a:p>
          <a:p>
            <a:pPr rtl="0"/>
            <a:endParaRPr lang="en-US" sz="2100" dirty="0"/>
          </a:p>
          <a:p>
            <a:pPr rtl="0"/>
            <a:r>
              <a:rPr lang="fr" sz="2100" dirty="0"/>
              <a:t>Désigner les personnes chargées de l’orientation des patients et de la documentation</a:t>
            </a:r>
          </a:p>
          <a:p>
            <a:pPr rtl="0"/>
            <a:endParaRPr lang="en-US" sz="2100" dirty="0"/>
          </a:p>
          <a:p>
            <a:pPr rtl="0"/>
            <a:r>
              <a:rPr lang="fr" sz="2100" dirty="0"/>
              <a:t>Discuter des changements à apporter à la gestion des patients et au déroulement des opérations de laboratoire, aux services d’orientation et à la documentation des résultats pour une mise en place réussie du dépistage précoce chez le nourrisson sur le lieu de soins </a:t>
            </a:r>
          </a:p>
          <a:p>
            <a:pPr marL="452628" algn="just" rtl="0" fontAlgn="auto">
              <a:lnSpc>
                <a:spcPct val="150000"/>
              </a:lnSpc>
              <a:spcAft>
                <a:spcPts val="0"/>
              </a:spcAft>
              <a:buClr>
                <a:srgbClr val="FFC000"/>
              </a:buClr>
              <a:buFont typeface="Wingdings" panose="05000000000000000000" pitchFamily="2" charset="2"/>
              <a:buChar char="q"/>
              <a:defRPr/>
            </a:pPr>
            <a:endParaRPr lang="en-US" sz="2100" dirty="0">
              <a:latin typeface="Calibri" pitchFamily="34" charset="0"/>
            </a:endParaRPr>
          </a:p>
          <a:p>
            <a:pPr marL="109728" indent="0" algn="just" rtl="0" fontAlgn="auto">
              <a:lnSpc>
                <a:spcPct val="150000"/>
              </a:lnSpc>
              <a:spcAft>
                <a:spcPts val="0"/>
              </a:spcAft>
              <a:buClr>
                <a:srgbClr val="FFC000"/>
              </a:buClr>
              <a:buNone/>
              <a:defRPr/>
            </a:pPr>
            <a:endParaRPr lang="en-US" sz="2100" dirty="0">
              <a:latin typeface="Calibri" pitchFamily="34" charset="0"/>
            </a:endParaRPr>
          </a:p>
          <a:p>
            <a:pPr marL="109728" indent="0" algn="just" rtl="0" fontAlgn="auto">
              <a:lnSpc>
                <a:spcPct val="150000"/>
              </a:lnSpc>
              <a:spcAft>
                <a:spcPts val="0"/>
              </a:spcAft>
              <a:buClr>
                <a:srgbClr val="FFC000"/>
              </a:buClr>
              <a:buNone/>
              <a:defRPr/>
            </a:pPr>
            <a:endParaRPr lang="en-US" sz="2400" dirty="0">
              <a:latin typeface="Calibri" pitchFamily="34" charset="0"/>
            </a:endParaRPr>
          </a:p>
          <a:p>
            <a:pPr marL="452628" algn="just" rtl="0" fontAlgn="auto">
              <a:lnSpc>
                <a:spcPct val="150000"/>
              </a:lnSpc>
              <a:spcAft>
                <a:spcPts val="0"/>
              </a:spcAft>
              <a:buClr>
                <a:srgbClr val="FFC000"/>
              </a:buClr>
              <a:buFont typeface="Wingdings" panose="05000000000000000000" pitchFamily="2" charset="2"/>
              <a:buChar char="q"/>
              <a:defRPr/>
            </a:pPr>
            <a:endParaRPr lang="en-US" sz="2400" dirty="0">
              <a:latin typeface="Calibri" pitchFamily="34" charset="0"/>
            </a:endParaRPr>
          </a:p>
          <a:p>
            <a:pPr marL="109728" indent="0" algn="just" rtl="0" fontAlgn="auto">
              <a:lnSpc>
                <a:spcPct val="150000"/>
              </a:lnSpc>
              <a:spcAft>
                <a:spcPts val="0"/>
              </a:spcAft>
              <a:buClr>
                <a:srgbClr val="FFC000"/>
              </a:buClr>
              <a:buNone/>
              <a:defRPr/>
            </a:pPr>
            <a:endParaRPr lang="en-US" sz="2400" dirty="0">
              <a:latin typeface="Calibri" pitchFamily="34" charset="0"/>
            </a:endParaRPr>
          </a:p>
          <a:p>
            <a:pPr marL="452628" algn="just" rtl="0" fontAlgn="auto">
              <a:lnSpc>
                <a:spcPct val="150000"/>
              </a:lnSpc>
              <a:spcAft>
                <a:spcPts val="0"/>
              </a:spcAft>
              <a:buClr>
                <a:srgbClr val="FFC000"/>
              </a:buClr>
              <a:buFont typeface="Wingdings" panose="05000000000000000000" pitchFamily="2" charset="2"/>
              <a:buChar char="q"/>
              <a:defRPr/>
            </a:pPr>
            <a:endParaRPr lang="en-US" sz="2400" dirty="0">
              <a:latin typeface="Calibri" pitchFamily="34" charset="0"/>
            </a:endParaRPr>
          </a:p>
        </p:txBody>
      </p:sp>
    </p:spTree>
    <p:extLst>
      <p:ext uri="{BB962C8B-B14F-4D97-AF65-F5344CB8AC3E}">
        <p14:creationId xmlns:p14="http://schemas.microsoft.com/office/powerpoint/2010/main" val="348841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570298" y="2362200"/>
            <a:ext cx="9708950" cy="633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0" y="19"/>
            <a:ext cx="12188825" cy="1219199"/>
          </a:xfrm>
          <a:solidFill>
            <a:srgbClr val="215968"/>
          </a:solidFill>
        </p:spPr>
        <p:txBody>
          <a:bodyPr rtlCol="0">
            <a:normAutofit/>
          </a:bodyPr>
          <a:lstStyle/>
          <a:p>
            <a:pPr rtl="0"/>
            <a:r>
              <a:rPr lang="fr" sz="2400">
                <a:latin typeface="Calibri" charset="0"/>
              </a:rPr>
              <a:t>Programme</a:t>
            </a:r>
            <a:endParaRPr lang="en-US" sz="2400" dirty="0"/>
          </a:p>
        </p:txBody>
      </p:sp>
      <p:grpSp>
        <p:nvGrpSpPr>
          <p:cNvPr id="24" name="Gruppieren 20"/>
          <p:cNvGrpSpPr/>
          <p:nvPr/>
        </p:nvGrpSpPr>
        <p:grpSpPr>
          <a:xfrm>
            <a:off x="507871" y="1528009"/>
            <a:ext cx="10771374" cy="538246"/>
            <a:chOff x="529965" y="3391846"/>
            <a:chExt cx="8080635" cy="538246"/>
          </a:xfrm>
        </p:grpSpPr>
        <p:sp>
          <p:nvSpPr>
            <p:cNvPr id="25" name="Rechteck 12"/>
            <p:cNvSpPr>
              <a:spLocks/>
            </p:cNvSpPr>
            <p:nvPr>
              <p:custDataLst>
                <p:tags r:id="rId10"/>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rtl="0" eaLnBrk="0" fontAlgn="base" hangingPunct="0">
                <a:spcBef>
                  <a:spcPct val="0"/>
                </a:spcBef>
                <a:spcAft>
                  <a:spcPct val="0"/>
                </a:spcAft>
              </a:pPr>
              <a:r>
                <a:rPr lang="fr" b="1">
                  <a:solidFill>
                    <a:srgbClr val="EEECE1"/>
                  </a:solidFill>
                  <a:ea typeface="MS PGothic" pitchFamily="34" charset="-128"/>
                  <a:cs typeface="Calibri"/>
                </a:rPr>
                <a:t>1</a:t>
              </a:r>
              <a:endParaRPr lang="en-GB" dirty="0">
                <a:solidFill>
                  <a:srgbClr val="EEECE1"/>
                </a:solidFill>
                <a:ea typeface="MS PGothic" pitchFamily="34" charset="-128"/>
                <a:cs typeface="Calibri"/>
              </a:endParaRPr>
            </a:p>
          </p:txBody>
        </p:sp>
        <p:sp>
          <p:nvSpPr>
            <p:cNvPr id="26" name="Rounded Rectangle 13"/>
            <p:cNvSpPr>
              <a:spLocks noChangeArrowheads="1"/>
            </p:cNvSpPr>
            <p:nvPr>
              <p:custDataLst>
                <p:tags r:id="rId11"/>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38" lvl="1" indent="-122238" defTabSz="457200" rtl="0" eaLnBrk="0" fontAlgn="base" hangingPunct="0">
                <a:lnSpc>
                  <a:spcPct val="95000"/>
                </a:lnSpc>
                <a:spcBef>
                  <a:spcPct val="0"/>
                </a:spcBef>
                <a:spcAft>
                  <a:spcPct val="0"/>
                </a:spcAft>
                <a:buClr>
                  <a:srgbClr val="FF0000"/>
                </a:buClr>
                <a:buSzPct val="100000"/>
                <a:tabLst>
                  <a:tab pos="266700" algn="l"/>
                </a:tabLst>
              </a:pPr>
              <a:r>
                <a:rPr lang="fr">
                  <a:solidFill>
                    <a:srgbClr val="000000"/>
                  </a:solidFill>
                  <a:ea typeface="ＭＳ Ｐゴシック" pitchFamily="34" charset="-128"/>
                  <a:cs typeface="Calibri"/>
                </a:rPr>
                <a:t>Objectifs pédagogiques</a:t>
              </a:r>
            </a:p>
          </p:txBody>
        </p:sp>
        <p:sp>
          <p:nvSpPr>
            <p:cNvPr id="27" name="RbLeanShape Right Angle 16"/>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rtl="0" fontAlgn="ctr">
                <a:spcBef>
                  <a:spcPct val="0"/>
                </a:spcBef>
                <a:spcAft>
                  <a:spcPct val="0"/>
                </a:spcAft>
              </a:pPr>
              <a:endParaRPr lang="en-GB" b="1" dirty="0">
                <a:solidFill>
                  <a:prstClr val="black"/>
                </a:solidFill>
                <a:cs typeface="Calibri"/>
              </a:endParaRPr>
            </a:p>
          </p:txBody>
        </p:sp>
      </p:grpSp>
      <p:grpSp>
        <p:nvGrpSpPr>
          <p:cNvPr id="28" name="Gruppieren 20"/>
          <p:cNvGrpSpPr/>
          <p:nvPr/>
        </p:nvGrpSpPr>
        <p:grpSpPr>
          <a:xfrm>
            <a:off x="507871" y="2344564"/>
            <a:ext cx="11163144" cy="538246"/>
            <a:chOff x="529965" y="3391846"/>
            <a:chExt cx="8374539" cy="538246"/>
          </a:xfrm>
        </p:grpSpPr>
        <p:sp>
          <p:nvSpPr>
            <p:cNvPr id="29" name="Rechteck 12"/>
            <p:cNvSpPr>
              <a:spLocks/>
            </p:cNvSpPr>
            <p:nvPr>
              <p:custDataLst>
                <p:tags r:id="rId7"/>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rtl="0" eaLnBrk="0" fontAlgn="base" hangingPunct="0">
                <a:spcBef>
                  <a:spcPct val="0"/>
                </a:spcBef>
                <a:spcAft>
                  <a:spcPct val="0"/>
                </a:spcAft>
              </a:pPr>
              <a:r>
                <a:rPr lang="fr" b="1">
                  <a:solidFill>
                    <a:srgbClr val="EEECE1"/>
                  </a:solidFill>
                  <a:ea typeface="MS PGothic" pitchFamily="34" charset="-128"/>
                  <a:cs typeface="Calibri"/>
                </a:rPr>
                <a:t>2</a:t>
              </a:r>
              <a:endParaRPr lang="en-GB" dirty="0">
                <a:solidFill>
                  <a:srgbClr val="EEECE1"/>
                </a:solidFill>
                <a:ea typeface="MS PGothic" pitchFamily="34" charset="-128"/>
                <a:cs typeface="Calibri"/>
              </a:endParaRPr>
            </a:p>
          </p:txBody>
        </p:sp>
        <p:sp>
          <p:nvSpPr>
            <p:cNvPr id="30" name="Rounded Rectangle 13"/>
            <p:cNvSpPr>
              <a:spLocks noChangeArrowheads="1"/>
            </p:cNvSpPr>
            <p:nvPr>
              <p:custDataLst>
                <p:tags r:id="rId8"/>
              </p:custDataLst>
            </p:nvPr>
          </p:nvSpPr>
          <p:spPr bwMode="gray">
            <a:xfrm>
              <a:off x="1398635" y="3558634"/>
              <a:ext cx="7505869" cy="263149"/>
            </a:xfrm>
            <a:prstGeom prst="rect">
              <a:avLst/>
            </a:prstGeom>
            <a:noFill/>
            <a:ln w="9525" algn="ctr">
              <a:noFill/>
              <a:round/>
              <a:headEnd/>
              <a:tailEnd/>
            </a:ln>
          </p:spPr>
          <p:txBody>
            <a:bodyPr wrap="square" lIns="0" tIns="0" rIns="0" bIns="0" rtlCol="0">
              <a:spAutoFit/>
            </a:bodyPr>
            <a:lstStyle/>
            <a:p>
              <a:pPr marL="122238" lvl="1" indent="-122238" defTabSz="457200" rtl="0" eaLnBrk="0" fontAlgn="base" hangingPunct="0">
                <a:lnSpc>
                  <a:spcPct val="95000"/>
                </a:lnSpc>
                <a:spcBef>
                  <a:spcPct val="0"/>
                </a:spcBef>
                <a:spcAft>
                  <a:spcPct val="0"/>
                </a:spcAft>
                <a:buClr>
                  <a:srgbClr val="FF0000"/>
                </a:buClr>
                <a:buSzPct val="100000"/>
                <a:tabLst>
                  <a:tab pos="266700" algn="l"/>
                </a:tabLst>
              </a:pPr>
              <a:r>
                <a:rPr lang="fr">
                  <a:solidFill>
                    <a:prstClr val="black"/>
                  </a:solidFill>
                  <a:ea typeface="ＭＳ Ｐゴシック" pitchFamily="34" charset="-128"/>
                  <a:cs typeface="Calibri"/>
                </a:rPr>
                <a:t>Changements requis pour maximiser l’impact du dépistage sur le lieu de soins</a:t>
              </a:r>
            </a:p>
          </p:txBody>
        </p:sp>
        <p:sp>
          <p:nvSpPr>
            <p:cNvPr id="31" name="RbLeanShape Right Angle 16"/>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rtl="0" fontAlgn="ctr">
                <a:spcBef>
                  <a:spcPct val="0"/>
                </a:spcBef>
                <a:spcAft>
                  <a:spcPct val="0"/>
                </a:spcAft>
              </a:pPr>
              <a:endParaRPr lang="en-GB" b="1" dirty="0">
                <a:solidFill>
                  <a:prstClr val="black"/>
                </a:solidFill>
                <a:cs typeface="Calibri"/>
              </a:endParaRPr>
            </a:p>
          </p:txBody>
        </p:sp>
      </p:grpSp>
      <p:grpSp>
        <p:nvGrpSpPr>
          <p:cNvPr id="32" name="Gruppieren 20"/>
          <p:cNvGrpSpPr/>
          <p:nvPr/>
        </p:nvGrpSpPr>
        <p:grpSpPr>
          <a:xfrm>
            <a:off x="507871" y="3182975"/>
            <a:ext cx="10771374" cy="538246"/>
            <a:chOff x="529965" y="3391846"/>
            <a:chExt cx="8080635" cy="538246"/>
          </a:xfrm>
        </p:grpSpPr>
        <p:sp>
          <p:nvSpPr>
            <p:cNvPr id="33" name="Rechteck 12"/>
            <p:cNvSpPr>
              <a:spLocks/>
            </p:cNvSpPr>
            <p:nvPr>
              <p:custDataLst>
                <p:tags r:id="rId4"/>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rtl="0" eaLnBrk="0" fontAlgn="base" hangingPunct="0">
                <a:spcBef>
                  <a:spcPct val="0"/>
                </a:spcBef>
                <a:spcAft>
                  <a:spcPct val="0"/>
                </a:spcAft>
              </a:pPr>
              <a:r>
                <a:rPr lang="fr" b="1">
                  <a:solidFill>
                    <a:srgbClr val="EEECE1"/>
                  </a:solidFill>
                  <a:ea typeface="MS PGothic" pitchFamily="34" charset="-128"/>
                  <a:cs typeface="Calibri"/>
                </a:rPr>
                <a:t>3</a:t>
              </a:r>
            </a:p>
          </p:txBody>
        </p:sp>
        <p:sp>
          <p:nvSpPr>
            <p:cNvPr id="34" name="Rounded Rectangle 13"/>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38" lvl="1" indent="-122238" rtl="0" eaLnBrk="0" fontAlgn="base" hangingPunct="0">
                <a:lnSpc>
                  <a:spcPct val="95000"/>
                </a:lnSpc>
                <a:spcBef>
                  <a:spcPct val="0"/>
                </a:spcBef>
                <a:spcAft>
                  <a:spcPct val="0"/>
                </a:spcAft>
                <a:buClr>
                  <a:srgbClr val="FF0000"/>
                </a:buClr>
                <a:buSzPct val="100000"/>
                <a:tabLst>
                  <a:tab pos="266700" algn="l"/>
                </a:tabLst>
              </a:pPr>
              <a:r>
                <a:rPr lang="fr">
                  <a:solidFill>
                    <a:srgbClr val="000000"/>
                  </a:solidFill>
                  <a:ea typeface="MS PGothic" pitchFamily="34" charset="-128"/>
                  <a:cs typeface="Calibri"/>
                </a:rPr>
                <a:t>Modification du déroulement des opérations effectuées en laboratoire et à la clinique </a:t>
              </a:r>
            </a:p>
          </p:txBody>
        </p:sp>
        <p:sp>
          <p:nvSpPr>
            <p:cNvPr id="35" name="RbLeanShape Right Angle 16"/>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rtl="0" fontAlgn="ctr">
                <a:spcBef>
                  <a:spcPct val="0"/>
                </a:spcBef>
                <a:spcAft>
                  <a:spcPct val="0"/>
                </a:spcAft>
              </a:pPr>
              <a:endParaRPr lang="en-GB" b="1" dirty="0">
                <a:solidFill>
                  <a:prstClr val="black"/>
                </a:solidFill>
                <a:cs typeface="Calibri"/>
              </a:endParaRPr>
            </a:p>
          </p:txBody>
        </p:sp>
      </p:grpSp>
      <p:grpSp>
        <p:nvGrpSpPr>
          <p:cNvPr id="40" name="Gruppieren 20"/>
          <p:cNvGrpSpPr/>
          <p:nvPr/>
        </p:nvGrpSpPr>
        <p:grpSpPr>
          <a:xfrm>
            <a:off x="507871" y="3956910"/>
            <a:ext cx="10771374" cy="538246"/>
            <a:chOff x="529965" y="3391846"/>
            <a:chExt cx="8080635" cy="538246"/>
          </a:xfrm>
        </p:grpSpPr>
        <p:sp>
          <p:nvSpPr>
            <p:cNvPr id="41" name="Rechteck 12"/>
            <p:cNvSpPr>
              <a:spLocks/>
            </p:cNvSpPr>
            <p:nvPr>
              <p:custDataLst>
                <p:tags r:id="rId1"/>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rtl="0" eaLnBrk="0" fontAlgn="base" hangingPunct="0">
                <a:spcBef>
                  <a:spcPct val="0"/>
                </a:spcBef>
                <a:spcAft>
                  <a:spcPct val="0"/>
                </a:spcAft>
              </a:pPr>
              <a:r>
                <a:rPr lang="fr" b="1">
                  <a:solidFill>
                    <a:srgbClr val="EEECE1"/>
                  </a:solidFill>
                  <a:ea typeface="MS PGothic" pitchFamily="34" charset="-128"/>
                  <a:cs typeface="Calibri"/>
                </a:rPr>
                <a:t>4</a:t>
              </a:r>
            </a:p>
          </p:txBody>
        </p:sp>
        <p:sp>
          <p:nvSpPr>
            <p:cNvPr id="42" name="Rounded Rectangle 13"/>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38" lvl="1" indent="-122238" rtl="0" eaLnBrk="0" fontAlgn="base" hangingPunct="0">
                <a:lnSpc>
                  <a:spcPct val="95000"/>
                </a:lnSpc>
                <a:spcBef>
                  <a:spcPct val="0"/>
                </a:spcBef>
                <a:spcAft>
                  <a:spcPct val="0"/>
                </a:spcAft>
                <a:buClr>
                  <a:srgbClr val="FF0000"/>
                </a:buClr>
                <a:buSzPct val="100000"/>
                <a:tabLst>
                  <a:tab pos="266700" algn="l"/>
                </a:tabLst>
              </a:pPr>
              <a:r>
                <a:rPr lang="fr">
                  <a:solidFill>
                    <a:srgbClr val="000000"/>
                  </a:solidFill>
                  <a:ea typeface="MS PGothic" pitchFamily="34" charset="-128"/>
                  <a:cs typeface="Calibri"/>
                </a:rPr>
                <a:t>Résumé</a:t>
              </a:r>
              <a:endParaRPr lang="en-GB" dirty="0">
                <a:solidFill>
                  <a:srgbClr val="000000"/>
                </a:solidFill>
                <a:ea typeface="MS PGothic" pitchFamily="34" charset="-128"/>
                <a:cs typeface="Calibri"/>
              </a:endParaRPr>
            </a:p>
          </p:txBody>
        </p:sp>
        <p:sp>
          <p:nvSpPr>
            <p:cNvPr id="43" name="RbLeanShape Right Angle 16"/>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rtl="0" fontAlgn="ctr">
                <a:spcBef>
                  <a:spcPct val="0"/>
                </a:spcBef>
                <a:spcAft>
                  <a:spcPct val="0"/>
                </a:spcAft>
              </a:pPr>
              <a:endParaRPr lang="en-GB" b="1" dirty="0">
                <a:solidFill>
                  <a:prstClr val="black"/>
                </a:solidFill>
                <a:cs typeface="Calibri"/>
              </a:endParaRPr>
            </a:p>
          </p:txBody>
        </p:sp>
      </p:grpSp>
      <p:sp>
        <p:nvSpPr>
          <p:cNvPr id="3" name="Slide Number Placeholder 2"/>
          <p:cNvSpPr>
            <a:spLocks noGrp="1"/>
          </p:cNvSpPr>
          <p:nvPr>
            <p:ph type="sldNum" sz="quarter" idx="12"/>
          </p:nvPr>
        </p:nvSpPr>
        <p:spPr/>
        <p:txBody>
          <a:bodyPr rtlCol="0"/>
          <a:lstStyle/>
          <a:p>
            <a:pPr rtl="0">
              <a:defRPr/>
            </a:pPr>
            <a:fld id="{C7437959-1618-44A4-9EB4-CCE6EA050C23}"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73037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2" y="-26504"/>
            <a:ext cx="12188825" cy="1216152"/>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rtl="0"/>
            <a:endParaRPr lang="en-US" sz="2000" dirty="0">
              <a:solidFill>
                <a:schemeClr val="bg1"/>
              </a:solidFill>
            </a:endParaRPr>
          </a:p>
        </p:txBody>
      </p:sp>
      <p:sp>
        <p:nvSpPr>
          <p:cNvPr id="2" name="Slide Number Placeholder 1"/>
          <p:cNvSpPr>
            <a:spLocks noGrp="1"/>
          </p:cNvSpPr>
          <p:nvPr>
            <p:ph type="sldNum" sz="quarter" idx="12"/>
          </p:nvPr>
        </p:nvSpPr>
        <p:spPr/>
        <p:txBody>
          <a:bodyPr rtlCol="0"/>
          <a:lstStyle/>
          <a:p>
            <a:pPr rtl="0"/>
            <a:fld id="{1B357D11-2E5B-4896-BF3A-7DA436B015FD}" type="slidenum">
              <a:rPr lang="en-US" smtClean="0"/>
              <a:t>5</a:t>
            </a:fld>
            <a:endParaRPr lang="en-US" dirty="0"/>
          </a:p>
        </p:txBody>
      </p:sp>
      <p:sp>
        <p:nvSpPr>
          <p:cNvPr id="4" name="Slide Number Placeholder 2"/>
          <p:cNvSpPr txBox="1">
            <a:spLocks/>
          </p:cNvSpPr>
          <p:nvPr/>
        </p:nvSpPr>
        <p:spPr>
          <a:xfrm>
            <a:off x="8735330" y="6356382"/>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AEE9E37A-4EAF-44F7-BC9F-FB713F1B08BE}" type="slidenum">
              <a:rPr lang="en-US">
                <a:solidFill>
                  <a:prstClr val="black">
                    <a:tint val="75000"/>
                  </a:prstClr>
                </a:solidFill>
              </a:rPr>
              <a:pPr/>
              <a:t>5</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rtlCol="0">
            <a:noAutofit/>
          </a:bodyPr>
          <a:lstStyle/>
          <a:p>
            <a:pPr algn="l" rtl="0"/>
            <a:r>
              <a:rPr lang="fr" sz="2400">
                <a:solidFill>
                  <a:schemeClr val="bg1"/>
                </a:solidFill>
              </a:rPr>
              <a:t>Pourquoi le dépistage sur le lieu de soins est-il important dans le cadre d’un dépistage conventionnel effectué suite à une orientation médicale ? </a:t>
            </a:r>
            <a:endParaRPr lang="en-US" sz="2400" dirty="0">
              <a:solidFill>
                <a:schemeClr val="bg1"/>
              </a:solidFill>
              <a:cs typeface="Arial" panose="020B0604020202020204" pitchFamily="34" charset="0"/>
            </a:endParaRPr>
          </a:p>
        </p:txBody>
      </p:sp>
      <p:sp>
        <p:nvSpPr>
          <p:cNvPr id="10" name="Oval 9">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sp>
        <p:nvSpPr>
          <p:cNvPr id="11" name="Rounded Rectangle 10"/>
          <p:cNvSpPr/>
          <p:nvPr/>
        </p:nvSpPr>
        <p:spPr>
          <a:xfrm>
            <a:off x="531532" y="4495800"/>
            <a:ext cx="11126383" cy="99060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01" tIns="45700" rIns="91401" bIns="45700" rtlCol="0" anchor="ctr"/>
          <a:lstStyle/>
          <a:p>
            <a:pPr rtl="0"/>
            <a:r>
              <a:rPr lang="fr" sz="2000" b="1">
                <a:solidFill>
                  <a:srgbClr val="C00000"/>
                </a:solidFill>
                <a:sym typeface="Wingdings" panose="05000000000000000000" pitchFamily="2" charset="2"/>
              </a:rPr>
              <a:t> </a:t>
            </a:r>
            <a:r>
              <a:rPr lang="fr" sz="2000" b="1">
                <a:solidFill>
                  <a:srgbClr val="C00000"/>
                </a:solidFill>
              </a:rPr>
              <a:t>Grâce à des tests virologiques d’EID proposés sur le lieu de soins</a:t>
            </a:r>
            <a:r>
              <a:rPr lang="fr" sz="2000"/>
              <a:t>, les nourrissons exposés au VIH peuvent faire l’objet d’un dépistage et d’un diagnostic, et bénéficier rapidement de soins et d’un traitement d’importance vitale.</a:t>
            </a:r>
          </a:p>
        </p:txBody>
      </p:sp>
      <p:sp>
        <p:nvSpPr>
          <p:cNvPr id="12" name="Content Placeholder 5"/>
          <p:cNvSpPr txBox="1">
            <a:spLocks/>
          </p:cNvSpPr>
          <p:nvPr/>
        </p:nvSpPr>
        <p:spPr>
          <a:xfrm>
            <a:off x="453007" y="2133600"/>
            <a:ext cx="11126382" cy="1752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0"/>
            <a:r>
              <a:rPr lang="fr" sz="2000">
                <a:solidFill>
                  <a:schemeClr val="tx1"/>
                </a:solidFill>
              </a:rPr>
              <a:t>Les technologies conventionnelles d’orientation-recours constituent depuis longtemps le pilier des programmes nationaux de dépistage. Cependant, l’élargissement de l’accès à ces technologies se heurte à des difficultés inhérentes à ce système, tels que </a:t>
            </a:r>
            <a:r>
              <a:rPr lang="fr" sz="2000" b="1">
                <a:solidFill>
                  <a:schemeClr val="tx1"/>
                </a:solidFill>
              </a:rPr>
              <a:t>le manque de fiabilité des réseaux de transport des échantillons</a:t>
            </a:r>
            <a:r>
              <a:rPr lang="fr" sz="2000">
                <a:solidFill>
                  <a:schemeClr val="tx1"/>
                </a:solidFill>
              </a:rPr>
              <a:t>, </a:t>
            </a:r>
            <a:r>
              <a:rPr lang="fr" sz="2000" b="1">
                <a:solidFill>
                  <a:schemeClr val="tx1"/>
                </a:solidFill>
              </a:rPr>
              <a:t>les problèmes liés à l’intégrité des échantillons, les pannes d’instruments et le déroulement des opérations dans les réseaux de laboratoires. </a:t>
            </a:r>
          </a:p>
        </p:txBody>
      </p:sp>
      <p:sp>
        <p:nvSpPr>
          <p:cNvPr id="13" name="TextBox 12"/>
          <p:cNvSpPr txBox="1"/>
          <p:nvPr/>
        </p:nvSpPr>
        <p:spPr>
          <a:xfrm>
            <a:off x="152409" y="6477016"/>
            <a:ext cx="11674123" cy="246221"/>
          </a:xfrm>
          <a:prstGeom prst="rect">
            <a:avLst/>
          </a:prstGeom>
          <a:noFill/>
        </p:spPr>
        <p:txBody>
          <a:bodyPr wrap="square" rtlCol="0">
            <a:spAutoFit/>
          </a:bodyPr>
          <a:lstStyle/>
          <a:p>
            <a:pPr rtl="0"/>
            <a:r>
              <a:rPr lang="fr" sz="1000"/>
              <a:t>Source : Extraits de </a:t>
            </a:r>
            <a:r>
              <a:rPr lang="fr" sz="1000" i="1"/>
              <a:t>Key Considerations for Introducing Point of Care Diagnostic Technologies in National Laboratory Programmes</a:t>
            </a:r>
            <a:r>
              <a:rPr lang="fr" sz="1000"/>
              <a:t>: a forthcoming resource, juillet 2016</a:t>
            </a:r>
          </a:p>
        </p:txBody>
      </p:sp>
    </p:spTree>
    <p:extLst>
      <p:ext uri="{BB962C8B-B14F-4D97-AF65-F5344CB8AC3E}">
        <p14:creationId xmlns:p14="http://schemas.microsoft.com/office/powerpoint/2010/main" val="1681737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009782004"/>
              </p:ext>
            </p:extLst>
          </p:nvPr>
        </p:nvGraphicFramePr>
        <p:xfrm>
          <a:off x="2824" y="1195"/>
          <a:ext cx="2821" cy="1190"/>
        </p:xfrm>
        <a:graphic>
          <a:graphicData uri="http://schemas.openxmlformats.org/presentationml/2006/ole">
            <mc:AlternateContent xmlns:mc="http://schemas.openxmlformats.org/markup-compatibility/2006">
              <mc:Choice xmlns:v="urn:schemas-microsoft-com:vml" Requires="v">
                <p:oleObj spid="_x0000_s8206" name="think-cell Slide" r:id="rId5" imgW="526" imgH="504" progId="TCLayout.ActiveDocument.1">
                  <p:embed/>
                </p:oleObj>
              </mc:Choice>
              <mc:Fallback>
                <p:oleObj name="think-cell Slide" r:id="rId5" imgW="526" imgH="504" progId="TCLayout.ActiveDocument.1">
                  <p:embed/>
                  <p:pic>
                    <p:nvPicPr>
                      <p:cNvPr id="0" name=""/>
                      <p:cNvPicPr/>
                      <p:nvPr/>
                    </p:nvPicPr>
                    <p:blipFill>
                      <a:blip r:embed="rId6"/>
                      <a:stretch>
                        <a:fillRect/>
                      </a:stretch>
                    </p:blipFill>
                    <p:spPr>
                      <a:xfrm>
                        <a:off x="2824" y="1195"/>
                        <a:ext cx="2821" cy="1190"/>
                      </a:xfrm>
                      <a:prstGeom prst="rect">
                        <a:avLst/>
                      </a:prstGeom>
                    </p:spPr>
                  </p:pic>
                </p:oleObj>
              </mc:Fallback>
            </mc:AlternateContent>
          </a:graphicData>
        </a:graphic>
      </p:graphicFrame>
      <p:sp>
        <p:nvSpPr>
          <p:cNvPr id="5" name="Rectangle 4"/>
          <p:cNvSpPr/>
          <p:nvPr/>
        </p:nvSpPr>
        <p:spPr>
          <a:xfrm>
            <a:off x="0" y="0"/>
            <a:ext cx="12188825" cy="914400"/>
          </a:xfrm>
          <a:prstGeom prst="rect">
            <a:avLst/>
          </a:prstGeom>
          <a:solidFill>
            <a:schemeClr val="accent5">
              <a:lumMod val="50000"/>
            </a:schemeClr>
          </a:solidFill>
        </p:spPr>
        <p:txBody>
          <a:bodyPr vert="horz" lIns="91440" tIns="45720" rIns="91440" bIns="45720" rtlCol="0" anchor="ctr">
            <a:noAutofit/>
          </a:bodyPr>
          <a:lstStyle/>
          <a:p>
            <a:pPr rtl="0">
              <a:spcBef>
                <a:spcPct val="0"/>
              </a:spcBef>
            </a:pPr>
            <a:r>
              <a:rPr lang="fr" sz="2400" dirty="0">
                <a:solidFill>
                  <a:schemeClr val="bg1"/>
                </a:solidFill>
                <a:latin typeface="+mj-lt"/>
                <a:ea typeface="+mj-ea"/>
                <a:cs typeface="+mj-cs"/>
              </a:rPr>
              <a:t>Activité : Schéma actuel des consultations dans le cadre du dépistage précoce </a:t>
            </a:r>
          </a:p>
          <a:p>
            <a:pPr rtl="0">
              <a:spcBef>
                <a:spcPct val="0"/>
              </a:spcBef>
            </a:pPr>
            <a:r>
              <a:rPr lang="fr" sz="2400" dirty="0">
                <a:solidFill>
                  <a:schemeClr val="bg1"/>
                </a:solidFill>
                <a:latin typeface="+mj-lt"/>
                <a:ea typeface="+mj-ea"/>
                <a:cs typeface="+mj-cs"/>
              </a:rPr>
              <a:t>chez le nourrisson</a:t>
            </a:r>
          </a:p>
        </p:txBody>
      </p:sp>
      <p:sp>
        <p:nvSpPr>
          <p:cNvPr id="3" name="Rectangle 2"/>
          <p:cNvSpPr/>
          <p:nvPr/>
        </p:nvSpPr>
        <p:spPr>
          <a:xfrm>
            <a:off x="1326889" y="2057400"/>
            <a:ext cx="9547913" cy="3477875"/>
          </a:xfrm>
          <a:prstGeom prst="rect">
            <a:avLst/>
          </a:prstGeom>
          <a:solidFill>
            <a:schemeClr val="accent5">
              <a:lumMod val="20000"/>
              <a:lumOff val="80000"/>
            </a:schemeClr>
          </a:solidFill>
        </p:spPr>
        <p:txBody>
          <a:bodyPr wrap="square" rtlCol="0">
            <a:spAutoFit/>
          </a:bodyPr>
          <a:lstStyle/>
          <a:p>
            <a:pPr marL="342900" indent="-342900" rtl="0">
              <a:buFont typeface="Wingdings" panose="05000000000000000000" pitchFamily="2" charset="2"/>
              <a:buChar char="q"/>
              <a:defRPr/>
            </a:pPr>
            <a:r>
              <a:rPr lang="fr" sz="2200" dirty="0">
                <a:solidFill>
                  <a:prstClr val="black"/>
                </a:solidFill>
              </a:rPr>
              <a:t>Divisez les participants en deux groupes</a:t>
            </a:r>
          </a:p>
          <a:p>
            <a:pPr marL="342900" indent="-342900" rtl="0">
              <a:buFont typeface="Wingdings" panose="05000000000000000000" pitchFamily="2" charset="2"/>
              <a:buChar char="q"/>
              <a:defRPr/>
            </a:pPr>
            <a:endParaRPr lang="en-US" sz="2200" dirty="0">
              <a:solidFill>
                <a:prstClr val="black"/>
              </a:solidFill>
            </a:endParaRPr>
          </a:p>
          <a:p>
            <a:pPr marL="342900" indent="-342900" rtl="0">
              <a:buFont typeface="Wingdings" panose="05000000000000000000" pitchFamily="2" charset="2"/>
              <a:buChar char="q"/>
              <a:defRPr/>
            </a:pPr>
            <a:r>
              <a:rPr lang="fr" sz="2200" dirty="0">
                <a:solidFill>
                  <a:prstClr val="black"/>
                </a:solidFill>
              </a:rPr>
              <a:t>Représentez en couleur sur un tableau de conférence le flux de patients actuel dans les services de dépistage précoce chez le nourrisson </a:t>
            </a:r>
          </a:p>
          <a:p>
            <a:pPr marL="342900" indent="-342900" rtl="0">
              <a:buFont typeface="Wingdings" panose="05000000000000000000" pitchFamily="2" charset="2"/>
              <a:buChar char="q"/>
              <a:defRPr/>
            </a:pPr>
            <a:endParaRPr lang="en-US" sz="2200" dirty="0">
              <a:solidFill>
                <a:prstClr val="black"/>
              </a:solidFill>
            </a:endParaRPr>
          </a:p>
          <a:p>
            <a:pPr marL="342900" indent="-342900" rtl="0">
              <a:buFont typeface="Wingdings" panose="05000000000000000000" pitchFamily="2" charset="2"/>
              <a:buChar char="q"/>
              <a:defRPr/>
            </a:pPr>
            <a:r>
              <a:rPr lang="fr" sz="2200" dirty="0">
                <a:solidFill>
                  <a:prstClr val="black"/>
                </a:solidFill>
              </a:rPr>
              <a:t>Chaque groupe disposera de dix minutes pour déterminer le flux de patients actuellement observé au sein l’établissement. Un représentant sera ensuite désigné pour en faire la description à l’ensemble du groupe.</a:t>
            </a:r>
          </a:p>
          <a:p>
            <a:pPr marL="342900" indent="-342900" rtl="0">
              <a:buFont typeface="Wingdings" panose="05000000000000000000" pitchFamily="2" charset="2"/>
              <a:buChar char="q"/>
              <a:defRPr/>
            </a:pPr>
            <a:endParaRPr lang="en-US" sz="2200" dirty="0">
              <a:solidFill>
                <a:prstClr val="black"/>
              </a:solidFill>
            </a:endParaRPr>
          </a:p>
          <a:p>
            <a:pPr marL="342900" indent="-342900" rtl="0">
              <a:buFont typeface="Wingdings" panose="05000000000000000000" pitchFamily="2" charset="2"/>
              <a:buChar char="q"/>
              <a:defRPr/>
            </a:pPr>
            <a:r>
              <a:rPr lang="fr" sz="2200" dirty="0">
                <a:solidFill>
                  <a:prstClr val="black"/>
                </a:solidFill>
              </a:rPr>
              <a:t>Présentez le flux de patients en cinq minutes. </a:t>
            </a:r>
          </a:p>
        </p:txBody>
      </p:sp>
      <p:sp>
        <p:nvSpPr>
          <p:cNvPr id="7" name="Oval 6">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sp>
        <p:nvSpPr>
          <p:cNvPr id="2" name="Slide Number Placeholder 1"/>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22366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5"/>
            <a:ext cx="12188820" cy="1142985"/>
          </a:xfrm>
          <a:solidFill>
            <a:schemeClr val="accent5">
              <a:lumMod val="50000"/>
            </a:schemeClr>
          </a:solidFill>
        </p:spPr>
        <p:txBody>
          <a:bodyPr vert="horz" lIns="91440" tIns="45720" rIns="91440" bIns="45720" rtlCol="0" anchor="ctr">
            <a:noAutofit/>
          </a:bodyPr>
          <a:lstStyle/>
          <a:p>
            <a:pPr rtl="0"/>
            <a:r>
              <a:rPr lang="fr" sz="2400" dirty="0"/>
              <a:t>Diagnostic précoce du nourrison suite à une orientation médicale – </a:t>
            </a:r>
            <a:br>
              <a:rPr lang="fr" sz="2400" dirty="0"/>
            </a:br>
            <a:r>
              <a:rPr lang="fr" sz="2400" dirty="0"/>
              <a:t>Exemple de schéma de consultations actuel </a:t>
            </a:r>
          </a:p>
        </p:txBody>
      </p:sp>
      <p:sp>
        <p:nvSpPr>
          <p:cNvPr id="4" name="Oval 3"/>
          <p:cNvSpPr/>
          <p:nvPr/>
        </p:nvSpPr>
        <p:spPr>
          <a:xfrm>
            <a:off x="1552055" y="2305600"/>
            <a:ext cx="793544" cy="595312"/>
          </a:xfrm>
          <a:prstGeom prst="ellipse">
            <a:avLst/>
          </a:prstGeom>
          <a:solidFill>
            <a:schemeClr val="accent2"/>
          </a:solidFill>
          <a:ln w="9525" cap="flat" cmpd="sng" algn="ctr">
            <a:noFill/>
            <a:prstDash val="solid"/>
            <a:round/>
            <a:headEnd type="none" w="med" len="med"/>
            <a:tailEnd type="none" w="med" len="med"/>
          </a:ln>
          <a:effectLst/>
        </p:spPr>
        <p:txBody>
          <a:bodyPr lIns="0" tIns="0" rIns="0" bIns="0" rtlCol="0" anchor="ctr"/>
          <a:lstStyle/>
          <a:p>
            <a:pPr algn="ctr" rtl="0" eaLnBrk="0" hangingPunct="0">
              <a:defRPr/>
            </a:pPr>
            <a:r>
              <a:rPr lang="fr" sz="2500" b="1">
                <a:solidFill>
                  <a:prstClr val="white"/>
                </a:solidFill>
                <a:ea typeface="MS PGothic" pitchFamily="34" charset="-128"/>
                <a:cs typeface="Arial" charset="0"/>
              </a:rPr>
              <a:t>1</a:t>
            </a:r>
          </a:p>
        </p:txBody>
      </p:sp>
      <p:sp>
        <p:nvSpPr>
          <p:cNvPr id="5" name="TextBox 157"/>
          <p:cNvSpPr txBox="1">
            <a:spLocks noChangeArrowheads="1"/>
          </p:cNvSpPr>
          <p:nvPr/>
        </p:nvSpPr>
        <p:spPr bwMode="auto">
          <a:xfrm>
            <a:off x="1158454" y="1818243"/>
            <a:ext cx="1604017" cy="29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0" rIns="91401" bIns="45700" rtlCol="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rtl="0" eaLnBrk="1" hangingPunct="1">
              <a:lnSpc>
                <a:spcPts val="1600"/>
              </a:lnSpc>
            </a:pPr>
            <a:r>
              <a:rPr lang="fr" sz="1600" b="1">
                <a:solidFill>
                  <a:srgbClr val="C0504D"/>
                </a:solidFill>
              </a:rPr>
              <a:t>Mère séropositive </a:t>
            </a:r>
          </a:p>
        </p:txBody>
      </p:sp>
      <p:sp>
        <p:nvSpPr>
          <p:cNvPr id="6" name="Right Arrow 5"/>
          <p:cNvSpPr/>
          <p:nvPr/>
        </p:nvSpPr>
        <p:spPr>
          <a:xfrm>
            <a:off x="2433413" y="2343699"/>
            <a:ext cx="1096148" cy="50165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rtlCol="0" anchor="ctr"/>
          <a:lstStyle/>
          <a:p>
            <a:pPr algn="ctr" rtl="0">
              <a:defRPr/>
            </a:pPr>
            <a:endParaRPr lang="en-US" sz="1600" i="1" dirty="0">
              <a:solidFill>
                <a:prstClr val="black"/>
              </a:solidFill>
            </a:endParaRPr>
          </a:p>
        </p:txBody>
      </p:sp>
      <p:sp>
        <p:nvSpPr>
          <p:cNvPr id="7" name="Oval 6"/>
          <p:cNvSpPr/>
          <p:nvPr/>
        </p:nvSpPr>
        <p:spPr>
          <a:xfrm>
            <a:off x="3573999" y="2291317"/>
            <a:ext cx="793544"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rtlCol="0" anchor="ctr"/>
          <a:lstStyle/>
          <a:p>
            <a:pPr algn="ctr" rtl="0" eaLnBrk="0" hangingPunct="0">
              <a:defRPr/>
            </a:pPr>
            <a:r>
              <a:rPr lang="fr" sz="2500" b="1">
                <a:solidFill>
                  <a:prstClr val="white"/>
                </a:solidFill>
                <a:ea typeface="MS PGothic" pitchFamily="34" charset="-128"/>
                <a:cs typeface="Arial" charset="0"/>
              </a:rPr>
              <a:t>2</a:t>
            </a:r>
          </a:p>
        </p:txBody>
      </p:sp>
      <p:sp>
        <p:nvSpPr>
          <p:cNvPr id="8" name="TextBox 160"/>
          <p:cNvSpPr txBox="1">
            <a:spLocks noChangeArrowheads="1"/>
          </p:cNvSpPr>
          <p:nvPr/>
        </p:nvSpPr>
        <p:spPr bwMode="auto">
          <a:xfrm>
            <a:off x="2953979" y="1209675"/>
            <a:ext cx="2120595" cy="111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rtlCol="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rtl="0" eaLnBrk="1" hangingPunct="1">
              <a:lnSpc>
                <a:spcPts val="1600"/>
              </a:lnSpc>
            </a:pPr>
            <a:r>
              <a:rPr lang="fr" sz="1600" b="1" dirty="0">
                <a:solidFill>
                  <a:srgbClr val="C0504D"/>
                </a:solidFill>
              </a:rPr>
              <a:t>Entrée du nourrisson exposé au VIH dans la filière des soins pour la PTME</a:t>
            </a:r>
          </a:p>
        </p:txBody>
      </p:sp>
      <p:sp>
        <p:nvSpPr>
          <p:cNvPr id="9" name="Right Arrow 8"/>
          <p:cNvSpPr/>
          <p:nvPr/>
        </p:nvSpPr>
        <p:spPr>
          <a:xfrm>
            <a:off x="4541071" y="2351637"/>
            <a:ext cx="1096148" cy="503238"/>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rtlCol="0" anchor="ctr"/>
          <a:lstStyle/>
          <a:p>
            <a:pPr algn="ctr" rtl="0">
              <a:defRPr/>
            </a:pPr>
            <a:endParaRPr lang="en-US" sz="1600" dirty="0">
              <a:solidFill>
                <a:prstClr val="black"/>
              </a:solidFill>
            </a:endParaRPr>
          </a:p>
        </p:txBody>
      </p:sp>
      <p:sp>
        <p:nvSpPr>
          <p:cNvPr id="10" name="Oval 9"/>
          <p:cNvSpPr/>
          <p:nvPr/>
        </p:nvSpPr>
        <p:spPr>
          <a:xfrm>
            <a:off x="5736670" y="2297665"/>
            <a:ext cx="791427"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rtlCol="0" anchor="ctr"/>
          <a:lstStyle/>
          <a:p>
            <a:pPr algn="ctr" rtl="0" eaLnBrk="0" hangingPunct="0">
              <a:defRPr/>
            </a:pPr>
            <a:r>
              <a:rPr lang="fr" sz="2500" b="1">
                <a:solidFill>
                  <a:prstClr val="white"/>
                </a:solidFill>
                <a:ea typeface="MS PGothic" pitchFamily="34" charset="-128"/>
                <a:cs typeface="Arial" charset="0"/>
              </a:rPr>
              <a:t>3</a:t>
            </a:r>
          </a:p>
        </p:txBody>
      </p:sp>
      <p:sp>
        <p:nvSpPr>
          <p:cNvPr id="11" name="TextBox 173"/>
          <p:cNvSpPr txBox="1">
            <a:spLocks noChangeArrowheads="1"/>
          </p:cNvSpPr>
          <p:nvPr/>
        </p:nvSpPr>
        <p:spPr bwMode="auto">
          <a:xfrm>
            <a:off x="5266082" y="1577116"/>
            <a:ext cx="1870646" cy="70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rtlCol="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rtl="0" eaLnBrk="1" hangingPunct="1">
              <a:lnSpc>
                <a:spcPts val="1600"/>
              </a:lnSpc>
            </a:pPr>
            <a:r>
              <a:rPr lang="fr" sz="1600" b="1">
                <a:solidFill>
                  <a:srgbClr val="C0504D"/>
                </a:solidFill>
              </a:rPr>
              <a:t>Demande d’EID auprès du labo </a:t>
            </a:r>
          </a:p>
        </p:txBody>
      </p:sp>
      <p:sp>
        <p:nvSpPr>
          <p:cNvPr id="12" name="Right Arrow 11"/>
          <p:cNvSpPr/>
          <p:nvPr/>
        </p:nvSpPr>
        <p:spPr>
          <a:xfrm>
            <a:off x="6701620" y="2323062"/>
            <a:ext cx="1096148" cy="503238"/>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rtlCol="0" anchor="ctr"/>
          <a:lstStyle/>
          <a:p>
            <a:pPr algn="ctr" rtl="0">
              <a:defRPr/>
            </a:pPr>
            <a:endParaRPr lang="en-US" sz="1600" i="1" dirty="0">
              <a:solidFill>
                <a:prstClr val="black"/>
              </a:solidFill>
            </a:endParaRPr>
          </a:p>
        </p:txBody>
      </p:sp>
      <p:sp>
        <p:nvSpPr>
          <p:cNvPr id="13" name="Oval 12"/>
          <p:cNvSpPr/>
          <p:nvPr/>
        </p:nvSpPr>
        <p:spPr>
          <a:xfrm>
            <a:off x="7977172" y="2284965"/>
            <a:ext cx="791427"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rtlCol="0" anchor="ctr"/>
          <a:lstStyle/>
          <a:p>
            <a:pPr algn="ctr" rtl="0" eaLnBrk="0" hangingPunct="0">
              <a:defRPr/>
            </a:pPr>
            <a:r>
              <a:rPr lang="fr" sz="2500" b="1">
                <a:solidFill>
                  <a:prstClr val="white"/>
                </a:solidFill>
                <a:ea typeface="MS PGothic" pitchFamily="34" charset="-128"/>
                <a:cs typeface="Arial" charset="0"/>
              </a:rPr>
              <a:t>4</a:t>
            </a:r>
          </a:p>
        </p:txBody>
      </p:sp>
      <p:sp>
        <p:nvSpPr>
          <p:cNvPr id="14" name="Oval 13"/>
          <p:cNvSpPr/>
          <p:nvPr/>
        </p:nvSpPr>
        <p:spPr>
          <a:xfrm>
            <a:off x="10044062" y="2291317"/>
            <a:ext cx="793543"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rtlCol="0" anchor="ctr"/>
          <a:lstStyle/>
          <a:p>
            <a:pPr algn="ctr" rtl="0" eaLnBrk="0" hangingPunct="0">
              <a:defRPr/>
            </a:pPr>
            <a:r>
              <a:rPr lang="fr" sz="2500" b="1">
                <a:solidFill>
                  <a:prstClr val="white"/>
                </a:solidFill>
                <a:ea typeface="MS PGothic" pitchFamily="34" charset="-128"/>
                <a:cs typeface="Arial" charset="0"/>
              </a:rPr>
              <a:t>5</a:t>
            </a:r>
          </a:p>
        </p:txBody>
      </p:sp>
      <p:sp>
        <p:nvSpPr>
          <p:cNvPr id="15" name="TextBox 177"/>
          <p:cNvSpPr txBox="1">
            <a:spLocks noChangeArrowheads="1"/>
          </p:cNvSpPr>
          <p:nvPr/>
        </p:nvSpPr>
        <p:spPr bwMode="auto">
          <a:xfrm>
            <a:off x="4756441" y="3420837"/>
            <a:ext cx="3149838" cy="50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rtlCol="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rtl="0" eaLnBrk="1" hangingPunct="1">
              <a:lnSpc>
                <a:spcPts val="1600"/>
              </a:lnSpc>
            </a:pPr>
            <a:r>
              <a:rPr lang="fr" sz="1600" b="1">
                <a:solidFill>
                  <a:srgbClr val="C0504D"/>
                </a:solidFill>
              </a:rPr>
              <a:t>Retour et inscription </a:t>
            </a:r>
          </a:p>
          <a:p>
            <a:pPr algn="ctr" rtl="0" eaLnBrk="1" hangingPunct="1">
              <a:lnSpc>
                <a:spcPts val="1600"/>
              </a:lnSpc>
            </a:pPr>
            <a:r>
              <a:rPr lang="fr" sz="1600" b="1">
                <a:solidFill>
                  <a:srgbClr val="C0504D"/>
                </a:solidFill>
              </a:rPr>
              <a:t>des résultats dans le dossier</a:t>
            </a:r>
          </a:p>
        </p:txBody>
      </p:sp>
      <p:sp>
        <p:nvSpPr>
          <p:cNvPr id="16" name="Right Arrow 15"/>
          <p:cNvSpPr/>
          <p:nvPr/>
        </p:nvSpPr>
        <p:spPr>
          <a:xfrm>
            <a:off x="8945798" y="2331000"/>
            <a:ext cx="1098263" cy="50165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rtlCol="0" anchor="ctr"/>
          <a:lstStyle/>
          <a:p>
            <a:pPr algn="ctr" rtl="0">
              <a:defRPr/>
            </a:pPr>
            <a:endParaRPr lang="en-US" sz="1600" i="1" dirty="0">
              <a:solidFill>
                <a:prstClr val="black"/>
              </a:solidFill>
            </a:endParaRPr>
          </a:p>
        </p:txBody>
      </p:sp>
      <p:sp>
        <p:nvSpPr>
          <p:cNvPr id="17" name="TextBox 179"/>
          <p:cNvSpPr txBox="1">
            <a:spLocks noChangeArrowheads="1"/>
          </p:cNvSpPr>
          <p:nvPr/>
        </p:nvSpPr>
        <p:spPr bwMode="auto">
          <a:xfrm>
            <a:off x="7380666" y="1783341"/>
            <a:ext cx="1764840" cy="50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0" rIns="91401" bIns="45700" rtlCol="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rtl="0" eaLnBrk="1" hangingPunct="1">
              <a:lnSpc>
                <a:spcPts val="1600"/>
              </a:lnSpc>
            </a:pPr>
            <a:r>
              <a:rPr lang="fr" sz="1600" b="1">
                <a:solidFill>
                  <a:srgbClr val="C0504D"/>
                </a:solidFill>
              </a:rPr>
              <a:t>Prélèvement de l’échantillon </a:t>
            </a:r>
          </a:p>
        </p:txBody>
      </p:sp>
      <p:sp>
        <p:nvSpPr>
          <p:cNvPr id="18" name="Right Arrow 17"/>
          <p:cNvSpPr/>
          <p:nvPr/>
        </p:nvSpPr>
        <p:spPr>
          <a:xfrm>
            <a:off x="2213340" y="3987507"/>
            <a:ext cx="1098265" cy="503238"/>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rtlCol="0" anchor="ctr"/>
          <a:lstStyle/>
          <a:p>
            <a:pPr algn="ctr" rtl="0">
              <a:defRPr/>
            </a:pPr>
            <a:endParaRPr lang="en-US" sz="1600" i="1" dirty="0">
              <a:solidFill>
                <a:prstClr val="black"/>
              </a:solidFill>
            </a:endParaRPr>
          </a:p>
        </p:txBody>
      </p:sp>
      <p:sp>
        <p:nvSpPr>
          <p:cNvPr id="19" name="Oval 18"/>
          <p:cNvSpPr/>
          <p:nvPr/>
        </p:nvSpPr>
        <p:spPr>
          <a:xfrm>
            <a:off x="3590931" y="3949412"/>
            <a:ext cx="791427"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rtlCol="0" anchor="ctr"/>
          <a:lstStyle/>
          <a:p>
            <a:pPr algn="ctr" rtl="0" eaLnBrk="0" hangingPunct="0">
              <a:defRPr/>
            </a:pPr>
            <a:r>
              <a:rPr lang="fr" sz="2500" b="1">
                <a:solidFill>
                  <a:prstClr val="white"/>
                </a:solidFill>
                <a:ea typeface="MS PGothic" pitchFamily="34" charset="-128"/>
                <a:cs typeface="Arial" charset="0"/>
              </a:rPr>
              <a:t>7</a:t>
            </a:r>
          </a:p>
        </p:txBody>
      </p:sp>
      <p:sp>
        <p:nvSpPr>
          <p:cNvPr id="20" name="TextBox 188"/>
          <p:cNvSpPr txBox="1">
            <a:spLocks noChangeArrowheads="1"/>
          </p:cNvSpPr>
          <p:nvPr/>
        </p:nvSpPr>
        <p:spPr bwMode="auto">
          <a:xfrm>
            <a:off x="7497515" y="3405655"/>
            <a:ext cx="1978567" cy="50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0" rIns="91401" bIns="45700" rtlCol="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rtl="0" eaLnBrk="1" hangingPunct="1">
              <a:lnSpc>
                <a:spcPts val="1600"/>
              </a:lnSpc>
            </a:pPr>
            <a:r>
              <a:rPr lang="fr" sz="1600" b="1">
                <a:solidFill>
                  <a:srgbClr val="C0504D"/>
                </a:solidFill>
              </a:rPr>
              <a:t>Consultation clinique</a:t>
            </a:r>
          </a:p>
        </p:txBody>
      </p:sp>
      <p:sp>
        <p:nvSpPr>
          <p:cNvPr id="21" name="Right Arrow 20"/>
          <p:cNvSpPr/>
          <p:nvPr/>
        </p:nvSpPr>
        <p:spPr>
          <a:xfrm>
            <a:off x="4651109" y="4009733"/>
            <a:ext cx="1096148" cy="50165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rtlCol="0" anchor="ctr"/>
          <a:lstStyle/>
          <a:p>
            <a:pPr algn="ctr" rtl="0">
              <a:defRPr/>
            </a:pPr>
            <a:endParaRPr lang="en-US" sz="1600" dirty="0">
              <a:solidFill>
                <a:prstClr val="black"/>
              </a:solidFill>
            </a:endParaRPr>
          </a:p>
        </p:txBody>
      </p:sp>
      <p:sp>
        <p:nvSpPr>
          <p:cNvPr id="22" name="Oval 21"/>
          <p:cNvSpPr/>
          <p:nvPr/>
        </p:nvSpPr>
        <p:spPr>
          <a:xfrm>
            <a:off x="5804634" y="3955761"/>
            <a:ext cx="793544"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rtlCol="0" anchor="ctr"/>
          <a:lstStyle/>
          <a:p>
            <a:pPr algn="ctr" rtl="0" eaLnBrk="0" hangingPunct="0">
              <a:defRPr/>
            </a:pPr>
            <a:r>
              <a:rPr lang="fr" sz="2500" b="1">
                <a:solidFill>
                  <a:prstClr val="white"/>
                </a:solidFill>
                <a:ea typeface="MS PGothic" pitchFamily="34" charset="-128"/>
                <a:cs typeface="Arial" charset="0"/>
              </a:rPr>
              <a:t>8</a:t>
            </a:r>
          </a:p>
        </p:txBody>
      </p:sp>
      <p:sp>
        <p:nvSpPr>
          <p:cNvPr id="23" name="TextBox 191"/>
          <p:cNvSpPr txBox="1">
            <a:spLocks noChangeArrowheads="1"/>
          </p:cNvSpPr>
          <p:nvPr/>
        </p:nvSpPr>
        <p:spPr bwMode="auto">
          <a:xfrm>
            <a:off x="9661146" y="3408160"/>
            <a:ext cx="1500325" cy="50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0" rIns="91401" bIns="45700" rtlCol="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rtl="0" eaLnBrk="1" hangingPunct="1">
              <a:lnSpc>
                <a:spcPts val="1600"/>
              </a:lnSpc>
            </a:pPr>
            <a:r>
              <a:rPr lang="fr" sz="1600" b="1">
                <a:solidFill>
                  <a:srgbClr val="C0504D"/>
                </a:solidFill>
              </a:rPr>
              <a:t>Démarrage du TAR</a:t>
            </a:r>
          </a:p>
        </p:txBody>
      </p:sp>
      <p:sp>
        <p:nvSpPr>
          <p:cNvPr id="24" name="Right Arrow 23"/>
          <p:cNvSpPr/>
          <p:nvPr/>
        </p:nvSpPr>
        <p:spPr>
          <a:xfrm>
            <a:off x="6699503" y="4008279"/>
            <a:ext cx="1098265" cy="503238"/>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rtlCol="0" anchor="ctr"/>
          <a:lstStyle/>
          <a:p>
            <a:pPr algn="ctr" rtl="0">
              <a:defRPr/>
            </a:pPr>
            <a:endParaRPr lang="en-US" sz="1600" i="1" dirty="0">
              <a:solidFill>
                <a:prstClr val="black"/>
              </a:solidFill>
            </a:endParaRPr>
          </a:p>
        </p:txBody>
      </p:sp>
      <p:sp>
        <p:nvSpPr>
          <p:cNvPr id="25" name="Oval 24"/>
          <p:cNvSpPr>
            <a:spLocks noChangeArrowheads="1"/>
          </p:cNvSpPr>
          <p:nvPr/>
        </p:nvSpPr>
        <p:spPr bwMode="auto">
          <a:xfrm>
            <a:off x="10026367" y="5654678"/>
            <a:ext cx="944845" cy="593725"/>
          </a:xfrm>
          <a:prstGeom prst="ellipse">
            <a:avLst/>
          </a:prstGeom>
          <a:solidFill>
            <a:srgbClr val="A6A6A6"/>
          </a:solidFill>
          <a:ln w="9525">
            <a:noFill/>
            <a:round/>
            <a:headEnd/>
            <a:tailEnd/>
          </a:ln>
          <a:effectLst>
            <a:outerShdw dist="38100" dir="2700000" algn="tl" rotWithShape="0">
              <a:srgbClr val="808080">
                <a:alpha val="39999"/>
              </a:srgbClr>
            </a:outerShdw>
          </a:effectLst>
        </p:spPr>
        <p:txBody>
          <a:bodyPr lIns="91401" tIns="45700" rIns="91401" bIns="45700" rtlCol="0" anchor="ctr"/>
          <a:lstStyle/>
          <a:p>
            <a:pPr algn="ctr" rtl="0">
              <a:defRPr/>
            </a:pPr>
            <a:r>
              <a:rPr lang="fr" sz="2400" b="1">
                <a:solidFill>
                  <a:prstClr val="white">
                    <a:lumMod val="95000"/>
                  </a:prstClr>
                </a:solidFill>
              </a:rPr>
              <a:t>11</a:t>
            </a:r>
          </a:p>
        </p:txBody>
      </p:sp>
      <p:sp>
        <p:nvSpPr>
          <p:cNvPr id="26" name="TextBox 25"/>
          <p:cNvSpPr txBox="1"/>
          <p:nvPr/>
        </p:nvSpPr>
        <p:spPr>
          <a:xfrm>
            <a:off x="9766322" y="5304239"/>
            <a:ext cx="1500325" cy="297477"/>
          </a:xfrm>
          <a:prstGeom prst="rect">
            <a:avLst/>
          </a:prstGeom>
          <a:noFill/>
        </p:spPr>
        <p:txBody>
          <a:bodyPr lIns="91401" tIns="45700" rIns="91401" bIns="45700" rtlCol="0">
            <a:spAutoFit/>
          </a:bodyPr>
          <a:lstStyle/>
          <a:p>
            <a:pPr algn="ctr" rtl="0">
              <a:lnSpc>
                <a:spcPts val="1600"/>
              </a:lnSpc>
              <a:defRPr/>
            </a:pPr>
            <a:r>
              <a:rPr lang="fr" sz="1600" b="1">
                <a:solidFill>
                  <a:prstClr val="white">
                    <a:lumMod val="50000"/>
                  </a:prstClr>
                </a:solidFill>
                <a:ea typeface="ＭＳ Ｐゴシック" charset="0"/>
                <a:cs typeface="Arial" charset="0"/>
              </a:rPr>
              <a:t>Suivi</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61" y="2284962"/>
            <a:ext cx="838843" cy="512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1378418" y="3940982"/>
            <a:ext cx="793543"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rtlCol="0" anchor="ctr"/>
          <a:lstStyle/>
          <a:p>
            <a:pPr algn="ctr" rtl="0" eaLnBrk="0" hangingPunct="0">
              <a:defRPr/>
            </a:pPr>
            <a:r>
              <a:rPr lang="fr" sz="2500" b="1">
                <a:solidFill>
                  <a:prstClr val="white"/>
                </a:solidFill>
                <a:ea typeface="MS PGothic" pitchFamily="34" charset="-128"/>
                <a:cs typeface="Arial" charset="0"/>
              </a:rPr>
              <a:t>6</a:t>
            </a:r>
          </a:p>
        </p:txBody>
      </p:sp>
      <p:sp>
        <p:nvSpPr>
          <p:cNvPr id="29" name="TextBox 179"/>
          <p:cNvSpPr txBox="1">
            <a:spLocks noChangeArrowheads="1"/>
          </p:cNvSpPr>
          <p:nvPr/>
        </p:nvSpPr>
        <p:spPr bwMode="auto">
          <a:xfrm>
            <a:off x="9398605" y="1607106"/>
            <a:ext cx="2084454" cy="70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rtlCol="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rtl="0" eaLnBrk="1" hangingPunct="1">
              <a:lnSpc>
                <a:spcPts val="1600"/>
              </a:lnSpc>
            </a:pPr>
            <a:r>
              <a:rPr lang="fr" sz="1600" b="1">
                <a:solidFill>
                  <a:srgbClr val="C0504D"/>
                </a:solidFill>
              </a:rPr>
              <a:t>Transport de l’échantillon au labo sous-traitant </a:t>
            </a:r>
          </a:p>
        </p:txBody>
      </p:sp>
      <p:sp>
        <p:nvSpPr>
          <p:cNvPr id="30" name="Oval 29"/>
          <p:cNvSpPr/>
          <p:nvPr/>
        </p:nvSpPr>
        <p:spPr>
          <a:xfrm>
            <a:off x="7975055" y="3955895"/>
            <a:ext cx="793544"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rtlCol="0" anchor="ctr"/>
          <a:lstStyle/>
          <a:p>
            <a:pPr algn="ctr" rtl="0" eaLnBrk="0" hangingPunct="0">
              <a:defRPr/>
            </a:pPr>
            <a:r>
              <a:rPr lang="fr" sz="2500" b="1">
                <a:solidFill>
                  <a:prstClr val="white"/>
                </a:solidFill>
                <a:ea typeface="MS PGothic" pitchFamily="34" charset="-128"/>
                <a:cs typeface="Arial" charset="0"/>
              </a:rPr>
              <a:t>9</a:t>
            </a:r>
          </a:p>
        </p:txBody>
      </p:sp>
      <p:sp>
        <p:nvSpPr>
          <p:cNvPr id="31" name="Oval 30"/>
          <p:cNvSpPr/>
          <p:nvPr/>
        </p:nvSpPr>
        <p:spPr>
          <a:xfrm>
            <a:off x="10084752" y="3963698"/>
            <a:ext cx="793544"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rtlCol="0" anchor="ctr"/>
          <a:lstStyle/>
          <a:p>
            <a:pPr algn="ctr" rtl="0" eaLnBrk="0" hangingPunct="0">
              <a:defRPr/>
            </a:pPr>
            <a:r>
              <a:rPr lang="fr" sz="2500" b="1">
                <a:solidFill>
                  <a:prstClr val="white"/>
                </a:solidFill>
                <a:ea typeface="MS PGothic" pitchFamily="34" charset="-128"/>
                <a:cs typeface="Arial" charset="0"/>
              </a:rPr>
              <a:t>10</a:t>
            </a:r>
          </a:p>
        </p:txBody>
      </p:sp>
      <p:sp>
        <p:nvSpPr>
          <p:cNvPr id="32" name="TextBox 160"/>
          <p:cNvSpPr txBox="1">
            <a:spLocks noChangeArrowheads="1"/>
          </p:cNvSpPr>
          <p:nvPr/>
        </p:nvSpPr>
        <p:spPr bwMode="auto">
          <a:xfrm>
            <a:off x="220963" y="3459014"/>
            <a:ext cx="3108456" cy="29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rtlCol="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rtl="0" eaLnBrk="1" hangingPunct="1">
              <a:lnSpc>
                <a:spcPts val="1600"/>
              </a:lnSpc>
            </a:pPr>
            <a:r>
              <a:rPr lang="fr" sz="1600" b="1">
                <a:solidFill>
                  <a:srgbClr val="C0504D"/>
                </a:solidFill>
              </a:rPr>
              <a:t>Analyse de l’échantillon au labo sous-traitant</a:t>
            </a:r>
          </a:p>
        </p:txBody>
      </p:sp>
      <p:sp>
        <p:nvSpPr>
          <p:cNvPr id="33" name="TextBox 160"/>
          <p:cNvSpPr txBox="1">
            <a:spLocks noChangeArrowheads="1"/>
          </p:cNvSpPr>
          <p:nvPr/>
        </p:nvSpPr>
        <p:spPr bwMode="auto">
          <a:xfrm>
            <a:off x="3129613" y="3453098"/>
            <a:ext cx="1957144" cy="50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rtlCol="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rtl="0" eaLnBrk="1" hangingPunct="1">
              <a:lnSpc>
                <a:spcPts val="1600"/>
              </a:lnSpc>
            </a:pPr>
            <a:r>
              <a:rPr lang="fr" sz="1600" b="1">
                <a:solidFill>
                  <a:srgbClr val="C0504D"/>
                </a:solidFill>
              </a:rPr>
              <a:t>Transport des résultats </a:t>
            </a:r>
          </a:p>
        </p:txBody>
      </p:sp>
      <p:sp>
        <p:nvSpPr>
          <p:cNvPr id="34" name="Right Arrow 33"/>
          <p:cNvSpPr/>
          <p:nvPr/>
        </p:nvSpPr>
        <p:spPr>
          <a:xfrm>
            <a:off x="8859486" y="3994652"/>
            <a:ext cx="1098265" cy="503238"/>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rtlCol="0" anchor="ctr"/>
          <a:lstStyle/>
          <a:p>
            <a:pPr algn="ctr" rtl="0">
              <a:defRPr/>
            </a:pPr>
            <a:endParaRPr lang="en-US" sz="1600" i="1" dirty="0">
              <a:solidFill>
                <a:prstClr val="black"/>
              </a:solidFill>
            </a:endParaRPr>
          </a:p>
        </p:txBody>
      </p:sp>
      <p:sp>
        <p:nvSpPr>
          <p:cNvPr id="40" name="Right Arrow 39"/>
          <p:cNvSpPr/>
          <p:nvPr/>
        </p:nvSpPr>
        <p:spPr>
          <a:xfrm>
            <a:off x="406295" y="3981377"/>
            <a:ext cx="957141" cy="50165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rtlCol="0" anchor="ctr"/>
          <a:lstStyle/>
          <a:p>
            <a:pPr algn="ctr" rtl="0">
              <a:defRPr/>
            </a:pPr>
            <a:endParaRPr lang="en-US" sz="1600" i="1" dirty="0">
              <a:solidFill>
                <a:prstClr val="black"/>
              </a:solidFill>
            </a:endParaRPr>
          </a:p>
        </p:txBody>
      </p:sp>
      <p:sp>
        <p:nvSpPr>
          <p:cNvPr id="43" name="Right Arrow 42"/>
          <p:cNvSpPr/>
          <p:nvPr/>
        </p:nvSpPr>
        <p:spPr>
          <a:xfrm rot="5400000">
            <a:off x="10196941" y="4684254"/>
            <a:ext cx="569164" cy="67080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rtlCol="0" anchor="ctr"/>
          <a:lstStyle/>
          <a:p>
            <a:pPr algn="ctr" rtl="0">
              <a:defRPr/>
            </a:pPr>
            <a:endParaRPr lang="en-US" sz="1600" i="1" dirty="0">
              <a:solidFill>
                <a:prstClr val="black"/>
              </a:solidFill>
            </a:endParaRPr>
          </a:p>
        </p:txBody>
      </p:sp>
      <p:cxnSp>
        <p:nvCxnSpPr>
          <p:cNvPr id="36" name="Elbow Connector 35"/>
          <p:cNvCxnSpPr>
            <a:stCxn id="14" idx="4"/>
            <a:endCxn id="40" idx="1"/>
          </p:cNvCxnSpPr>
          <p:nvPr/>
        </p:nvCxnSpPr>
        <p:spPr>
          <a:xfrm rot="5400000">
            <a:off x="4749984" y="-1458648"/>
            <a:ext cx="1347163" cy="10034539"/>
          </a:xfrm>
          <a:prstGeom prst="bentConnector4">
            <a:avLst>
              <a:gd name="adj1" fmla="val 25607"/>
              <a:gd name="adj2" fmla="val 103037"/>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sp>
        <p:nvSpPr>
          <p:cNvPr id="35" name="Slide Number Placeholder 34"/>
          <p:cNvSpPr>
            <a:spLocks noGrp="1"/>
          </p:cNvSpPr>
          <p:nvPr>
            <p:ph type="sldNum" sz="quarter" idx="12"/>
          </p:nvPr>
        </p:nvSpPr>
        <p:spPr/>
        <p:txBody>
          <a:bodyPr rtlCol="0"/>
          <a:lstStyle/>
          <a:p>
            <a:pPr rtl="0">
              <a:defRPr/>
            </a:pPr>
            <a:fld id="{C7437959-1618-44A4-9EB4-CCE6EA050C23}"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5303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721370742"/>
              </p:ext>
            </p:extLst>
          </p:nvPr>
        </p:nvGraphicFramePr>
        <p:xfrm>
          <a:off x="2824" y="1195"/>
          <a:ext cx="2821" cy="1190"/>
        </p:xfrm>
        <a:graphic>
          <a:graphicData uri="http://schemas.openxmlformats.org/presentationml/2006/ole">
            <mc:AlternateContent xmlns:mc="http://schemas.openxmlformats.org/markup-compatibility/2006">
              <mc:Choice xmlns:v="urn:schemas-microsoft-com:vml" Requires="v">
                <p:oleObj spid="_x0000_s9230" name="think-cell Slide" r:id="rId5" imgW="526" imgH="504" progId="TCLayout.ActiveDocument.1">
                  <p:embed/>
                </p:oleObj>
              </mc:Choice>
              <mc:Fallback>
                <p:oleObj name="think-cell Slide" r:id="rId5" imgW="526" imgH="504" progId="TCLayout.ActiveDocument.1">
                  <p:embed/>
                  <p:pic>
                    <p:nvPicPr>
                      <p:cNvPr id="0" name=""/>
                      <p:cNvPicPr/>
                      <p:nvPr/>
                    </p:nvPicPr>
                    <p:blipFill>
                      <a:blip r:embed="rId6"/>
                      <a:stretch>
                        <a:fillRect/>
                      </a:stretch>
                    </p:blipFill>
                    <p:spPr>
                      <a:xfrm>
                        <a:off x="2824" y="1195"/>
                        <a:ext cx="2821" cy="1190"/>
                      </a:xfrm>
                      <a:prstGeom prst="rect">
                        <a:avLst/>
                      </a:prstGeom>
                    </p:spPr>
                  </p:pic>
                </p:oleObj>
              </mc:Fallback>
            </mc:AlternateContent>
          </a:graphicData>
        </a:graphic>
      </p:graphicFrame>
      <p:sp>
        <p:nvSpPr>
          <p:cNvPr id="5" name="Rectangle 4"/>
          <p:cNvSpPr/>
          <p:nvPr/>
        </p:nvSpPr>
        <p:spPr>
          <a:xfrm>
            <a:off x="0" y="0"/>
            <a:ext cx="12188825" cy="914400"/>
          </a:xfrm>
          <a:prstGeom prst="rect">
            <a:avLst/>
          </a:prstGeom>
          <a:solidFill>
            <a:schemeClr val="accent5">
              <a:lumMod val="50000"/>
            </a:schemeClr>
          </a:solidFill>
        </p:spPr>
        <p:txBody>
          <a:bodyPr vert="horz" lIns="91440" tIns="45720" rIns="91440" bIns="45720" rtlCol="0" anchor="ctr">
            <a:noAutofit/>
          </a:bodyPr>
          <a:lstStyle/>
          <a:p>
            <a:pPr rtl="0">
              <a:spcBef>
                <a:spcPct val="0"/>
              </a:spcBef>
            </a:pPr>
            <a:r>
              <a:rPr lang="fr" sz="2400">
                <a:solidFill>
                  <a:schemeClr val="bg1"/>
                </a:solidFill>
                <a:latin typeface="+mj-lt"/>
                <a:ea typeface="+mj-ea"/>
                <a:cs typeface="+mj-cs"/>
              </a:rPr>
              <a:t>Comment un centre peut-il maximiser l’efficacité de l’EID sur le lieu de soins ?</a:t>
            </a:r>
          </a:p>
        </p:txBody>
      </p:sp>
      <p:sp>
        <p:nvSpPr>
          <p:cNvPr id="2" name="Rectangle 1"/>
          <p:cNvSpPr/>
          <p:nvPr/>
        </p:nvSpPr>
        <p:spPr>
          <a:xfrm>
            <a:off x="304720" y="2356009"/>
            <a:ext cx="11376237" cy="2215991"/>
          </a:xfrm>
          <a:prstGeom prst="rect">
            <a:avLst/>
          </a:prstGeom>
        </p:spPr>
        <p:txBody>
          <a:bodyPr wrap="square" rtlCol="0">
            <a:spAutoFit/>
          </a:bodyPr>
          <a:lstStyle/>
          <a:p>
            <a:pPr rtl="0"/>
            <a:r>
              <a:rPr lang="fr">
                <a:solidFill>
                  <a:prstClr val="black"/>
                </a:solidFill>
              </a:rPr>
              <a:t> </a:t>
            </a:r>
          </a:p>
          <a:p>
            <a:pPr marL="342900" indent="-342900" rtl="0">
              <a:buFont typeface="Wingdings" panose="05000000000000000000" pitchFamily="2" charset="2"/>
              <a:buChar char="v"/>
            </a:pPr>
            <a:r>
              <a:rPr lang="fr" sz="2000">
                <a:solidFill>
                  <a:prstClr val="black"/>
                </a:solidFill>
              </a:rPr>
              <a:t>La mise en place d’un service de dépistage sur le lieu de soins permet aux patients ayant effectué un test de recevoir leurs résultats le jour même d’être immédiatement pris en charge, si besoin.</a:t>
            </a:r>
          </a:p>
          <a:p>
            <a:pPr marL="342900" indent="-342900" rtl="0">
              <a:buFont typeface="Wingdings" panose="05000000000000000000" pitchFamily="2" charset="2"/>
              <a:buChar char="v"/>
            </a:pPr>
            <a:endParaRPr lang="en-US" sz="2000" dirty="0">
              <a:solidFill>
                <a:prstClr val="black"/>
              </a:solidFill>
            </a:endParaRPr>
          </a:p>
          <a:p>
            <a:pPr marL="342900" indent="-342900" rtl="0">
              <a:buFont typeface="Wingdings" panose="05000000000000000000" pitchFamily="2" charset="2"/>
              <a:buChar char="v"/>
            </a:pPr>
            <a:r>
              <a:rPr lang="fr" sz="2000">
                <a:solidFill>
                  <a:prstClr val="black"/>
                </a:solidFill>
              </a:rPr>
              <a:t>L’obtention des résultats le jour même permet de réduire le délai entre le moment où le nourrisson est diagnostiqué séropositif et le démarrage du traitement, améliorant ainsi ses chances de survie.</a:t>
            </a:r>
          </a:p>
          <a:p>
            <a:pPr rtl="0"/>
            <a:endParaRPr lang="en-US" sz="2000" dirty="0">
              <a:solidFill>
                <a:prstClr val="black"/>
              </a:solidFill>
            </a:endParaRPr>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4766" y="4800603"/>
            <a:ext cx="230670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2273" y="1173034"/>
            <a:ext cx="11376237" cy="707886"/>
          </a:xfrm>
          <a:prstGeom prst="rect">
            <a:avLst/>
          </a:prstGeom>
          <a:ln>
            <a:noFill/>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nchor="b">
            <a:spAutoFit/>
          </a:bodyPr>
          <a:lstStyle/>
          <a:p>
            <a:pPr rtl="0"/>
            <a:r>
              <a:rPr lang="fr" sz="2000" b="1">
                <a:solidFill>
                  <a:srgbClr val="C00000"/>
                </a:solidFill>
              </a:rPr>
              <a:t>Il est nécessaire de modifier les flux de patients et le système de laboratoire pour que le dépistage sur le lieu de soins bénéficie de manière optimale au patient.</a:t>
            </a:r>
            <a:endParaRPr lang="en-US" sz="2000" b="1" dirty="0">
              <a:solidFill>
                <a:srgbClr val="C00000"/>
              </a:solidFill>
            </a:endParaRPr>
          </a:p>
        </p:txBody>
      </p:sp>
      <p:pic>
        <p:nvPicPr>
          <p:cNvPr id="2065"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3989" y="4788693"/>
            <a:ext cx="2720777"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sp>
        <p:nvSpPr>
          <p:cNvPr id="6" name="Slide Number Placeholder 5"/>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598264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3"/>
          <p:cNvSpPr>
            <a:spLocks noGrp="1"/>
          </p:cNvSpPr>
          <p:nvPr>
            <p:ph type="title"/>
          </p:nvPr>
        </p:nvSpPr>
        <p:spPr>
          <a:xfrm>
            <a:off x="0" y="0"/>
            <a:ext cx="12188825" cy="914400"/>
          </a:xfrm>
          <a:solidFill>
            <a:srgbClr val="215968"/>
          </a:solidFill>
        </p:spPr>
        <p:txBody>
          <a:bodyPr vert="horz" lIns="91440" tIns="45720" rIns="91440" bIns="45720" rtlCol="0" anchor="ctr">
            <a:normAutofit/>
          </a:bodyPr>
          <a:lstStyle/>
          <a:p>
            <a:pPr algn="l" defTabSz="914430" rtl="0"/>
            <a:r>
              <a:rPr lang="fr" sz="2400" dirty="0">
                <a:solidFill>
                  <a:schemeClr val="bg1"/>
                </a:solidFill>
                <a:latin typeface="Calibri" charset="0"/>
              </a:rPr>
              <a:t>Les nourrissons exposés au VIH doivent être identifiés via de multiples points d’entrée </a:t>
            </a:r>
            <a:br>
              <a:rPr lang="fr" sz="2400" dirty="0">
                <a:solidFill>
                  <a:schemeClr val="bg1"/>
                </a:solidFill>
                <a:latin typeface="Calibri" charset="0"/>
              </a:rPr>
            </a:br>
            <a:r>
              <a:rPr lang="fr" sz="2400" dirty="0">
                <a:solidFill>
                  <a:schemeClr val="bg1"/>
                </a:solidFill>
                <a:latin typeface="Calibri" charset="0"/>
              </a:rPr>
              <a:t>à travers l’établissement de santé</a:t>
            </a:r>
          </a:p>
        </p:txBody>
      </p:sp>
      <p:sp>
        <p:nvSpPr>
          <p:cNvPr id="8" name="Oval 7">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sp>
        <p:nvSpPr>
          <p:cNvPr id="9" name="Text Placeholder 2"/>
          <p:cNvSpPr txBox="1">
            <a:spLocks/>
          </p:cNvSpPr>
          <p:nvPr/>
        </p:nvSpPr>
        <p:spPr>
          <a:xfrm>
            <a:off x="2145242" y="1010116"/>
            <a:ext cx="7482832" cy="540585"/>
          </a:xfrm>
          <a:prstGeom prst="rect">
            <a:avLst/>
          </a:prstGeom>
        </p:spPr>
        <p:txBody>
          <a:bodyPr rtlCol="0" anchor="b"/>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rtl="0">
              <a:spcBef>
                <a:spcPts val="0"/>
              </a:spcBef>
            </a:pPr>
            <a:r>
              <a:rPr lang="fr" sz="1800">
                <a:solidFill>
                  <a:srgbClr val="002060"/>
                </a:solidFill>
              </a:rPr>
              <a:t>Échantillons destinés à l’EID sur le lieu de soins provenant de différents points d’entrée </a:t>
            </a:r>
          </a:p>
        </p:txBody>
      </p:sp>
      <p:cxnSp>
        <p:nvCxnSpPr>
          <p:cNvPr id="12" name="Straight Arrow Connector 11"/>
          <p:cNvCxnSpPr>
            <a:stCxn id="15" idx="3"/>
            <a:endCxn id="18" idx="2"/>
          </p:cNvCxnSpPr>
          <p:nvPr/>
        </p:nvCxnSpPr>
        <p:spPr>
          <a:xfrm flipV="1">
            <a:off x="3602345" y="3351042"/>
            <a:ext cx="1033878" cy="1212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425446" y="4348351"/>
            <a:ext cx="1176899" cy="430872"/>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0"/>
            <a:r>
              <a:rPr lang="fr" sz="1400">
                <a:solidFill>
                  <a:prstClr val="black"/>
                </a:solidFill>
              </a:rPr>
              <a:t>Service de nutrition</a:t>
            </a:r>
          </a:p>
        </p:txBody>
      </p:sp>
      <p:pic>
        <p:nvPicPr>
          <p:cNvPr id="16" name="BD51B57C-DA31-487D-B460-03F413AF66D5" descr="D70C593F-1D50-4968-9796-6F011D116B91@hom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8118" y="4146903"/>
            <a:ext cx="1194247" cy="115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17" name="Straight Arrow Connector 16"/>
          <p:cNvCxnSpPr>
            <a:stCxn id="19" idx="1"/>
            <a:endCxn id="18" idx="5"/>
          </p:cNvCxnSpPr>
          <p:nvPr/>
        </p:nvCxnSpPr>
        <p:spPr>
          <a:xfrm flipH="1">
            <a:off x="6945222" y="3023678"/>
            <a:ext cx="1033878" cy="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be 17"/>
          <p:cNvSpPr/>
          <p:nvPr/>
        </p:nvSpPr>
        <p:spPr>
          <a:xfrm>
            <a:off x="4636223" y="2532733"/>
            <a:ext cx="2308999" cy="1309295"/>
          </a:xfrm>
          <a:prstGeom prst="cube">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0"/>
            <a:r>
              <a:rPr lang="fr">
                <a:ln w="0"/>
                <a:solidFill>
                  <a:prstClr val="black"/>
                </a:solidFill>
                <a:effectLst>
                  <a:outerShdw blurRad="38100" dist="19050" dir="2700000" algn="tl" rotWithShape="0">
                    <a:prstClr val="black">
                      <a:alpha val="40000"/>
                    </a:prstClr>
                  </a:outerShdw>
                </a:effectLst>
              </a:rPr>
              <a:t>Dépistage précoce chez le nourrisson sur le lieu de soins</a:t>
            </a:r>
          </a:p>
        </p:txBody>
      </p:sp>
      <p:sp>
        <p:nvSpPr>
          <p:cNvPr id="19" name="Rectangle 18"/>
          <p:cNvSpPr/>
          <p:nvPr/>
        </p:nvSpPr>
        <p:spPr>
          <a:xfrm>
            <a:off x="7979100" y="2766193"/>
            <a:ext cx="2077711" cy="514969"/>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0"/>
            <a:r>
              <a:rPr lang="fr" sz="1200" dirty="0">
                <a:solidFill>
                  <a:prstClr val="black"/>
                </a:solidFill>
              </a:rPr>
              <a:t>Service de pédiatrie</a:t>
            </a:r>
          </a:p>
          <a:p>
            <a:pPr algn="ctr" defTabSz="457200" rtl="0"/>
            <a:r>
              <a:rPr lang="fr" sz="1200" dirty="0">
                <a:solidFill>
                  <a:prstClr val="black"/>
                </a:solidFill>
              </a:rPr>
              <a:t>Service destiné aux moins de 5 ans</a:t>
            </a:r>
          </a:p>
        </p:txBody>
      </p:sp>
      <p:sp>
        <p:nvSpPr>
          <p:cNvPr id="20" name="Flowchart: Off-page Connector 19"/>
          <p:cNvSpPr/>
          <p:nvPr/>
        </p:nvSpPr>
        <p:spPr>
          <a:xfrm rot="10800000">
            <a:off x="1026564" y="1837282"/>
            <a:ext cx="10097047" cy="3953917"/>
          </a:xfrm>
          <a:prstGeom prst="flowChartOffpageConnector">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0"/>
            <a:endParaRPr lang="en-US">
              <a:solidFill>
                <a:prstClr val="white"/>
              </a:solidFill>
            </a:endParaRPr>
          </a:p>
        </p:txBody>
      </p:sp>
      <p:sp>
        <p:nvSpPr>
          <p:cNvPr id="21" name="Rectangle 20"/>
          <p:cNvSpPr/>
          <p:nvPr/>
        </p:nvSpPr>
        <p:spPr>
          <a:xfrm>
            <a:off x="5865812" y="5141047"/>
            <a:ext cx="1748297" cy="421553"/>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0"/>
            <a:r>
              <a:rPr lang="fr" sz="1200" dirty="0">
                <a:solidFill>
                  <a:prstClr val="black"/>
                </a:solidFill>
              </a:rPr>
              <a:t>Centre de santé maternelle et de l’enfant</a:t>
            </a:r>
          </a:p>
        </p:txBody>
      </p:sp>
      <p:pic>
        <p:nvPicPr>
          <p:cNvPr id="22" name="BD51B57C-DA31-487D-B460-03F413AF66D5" descr="D70C593F-1D50-4968-9796-6F011D116B91@hom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00765" y="2687033"/>
            <a:ext cx="1194247" cy="115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3" name="BD51B57C-DA31-487D-B460-03F413AF66D5" descr="D70C593F-1D50-4968-9796-6F011D116B91@hom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5915" y="4374852"/>
            <a:ext cx="1194247" cy="115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24" name="Straight Arrow Connector 23"/>
          <p:cNvCxnSpPr>
            <a:stCxn id="21" idx="0"/>
          </p:cNvCxnSpPr>
          <p:nvPr/>
        </p:nvCxnSpPr>
        <p:spPr>
          <a:xfrm flipH="1" flipV="1">
            <a:off x="6221611" y="3825765"/>
            <a:ext cx="518350" cy="1315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55612" y="1577865"/>
            <a:ext cx="10972799" cy="44958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0"/>
            <a:endParaRPr lang="en-US">
              <a:solidFill>
                <a:prstClr val="white"/>
              </a:solidFill>
            </a:endParaRPr>
          </a:p>
        </p:txBody>
      </p:sp>
      <p:cxnSp>
        <p:nvCxnSpPr>
          <p:cNvPr id="38" name="Straight Arrow Connector 37"/>
          <p:cNvCxnSpPr>
            <a:stCxn id="39" idx="1"/>
            <a:endCxn id="18" idx="4"/>
          </p:cNvCxnSpPr>
          <p:nvPr/>
        </p:nvCxnSpPr>
        <p:spPr>
          <a:xfrm flipH="1" flipV="1">
            <a:off x="6617898" y="3351042"/>
            <a:ext cx="1167132" cy="871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785030" y="3965360"/>
            <a:ext cx="2043184" cy="514969"/>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0"/>
            <a:r>
              <a:rPr lang="fr" sz="1400" dirty="0">
                <a:solidFill>
                  <a:prstClr val="black"/>
                </a:solidFill>
              </a:rPr>
              <a:t>Service de consultations pédiatriques</a:t>
            </a:r>
          </a:p>
        </p:txBody>
      </p:sp>
      <p:pic>
        <p:nvPicPr>
          <p:cNvPr id="40" name="BD51B57C-DA31-487D-B460-03F413AF66D5" descr="D70C593F-1D50-4968-9796-6F011D116B91@hom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95230" y="3886200"/>
            <a:ext cx="1194247" cy="115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45" name="Straight Arrow Connector 44"/>
          <p:cNvCxnSpPr>
            <a:stCxn id="46" idx="0"/>
          </p:cNvCxnSpPr>
          <p:nvPr/>
        </p:nvCxnSpPr>
        <p:spPr>
          <a:xfrm flipV="1">
            <a:off x="5111220" y="3825765"/>
            <a:ext cx="297392" cy="908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356627" y="4734123"/>
            <a:ext cx="1509185" cy="430872"/>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0"/>
            <a:r>
              <a:rPr lang="fr" sz="1400">
                <a:solidFill>
                  <a:prstClr val="black"/>
                </a:solidFill>
              </a:rPr>
              <a:t>Vaccination/</a:t>
            </a:r>
          </a:p>
          <a:p>
            <a:pPr algn="ctr" defTabSz="457200" rtl="0"/>
            <a:r>
              <a:rPr lang="fr" sz="1400">
                <a:solidFill>
                  <a:prstClr val="black"/>
                </a:solidFill>
              </a:rPr>
              <a:t>PEV</a:t>
            </a:r>
          </a:p>
        </p:txBody>
      </p:sp>
      <p:pic>
        <p:nvPicPr>
          <p:cNvPr id="47" name="BD51B57C-DA31-487D-B460-03F413AF66D5" descr="D70C593F-1D50-4968-9796-6F011D116B91@hom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87973" y="4367020"/>
            <a:ext cx="1194247" cy="115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5" name="Rectangle 54"/>
          <p:cNvSpPr/>
          <p:nvPr/>
        </p:nvSpPr>
        <p:spPr>
          <a:xfrm>
            <a:off x="2686561" y="2896890"/>
            <a:ext cx="1176899" cy="430872"/>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0"/>
            <a:r>
              <a:rPr lang="fr" sz="1400">
                <a:solidFill>
                  <a:prstClr val="black"/>
                </a:solidFill>
              </a:rPr>
              <a:t>Maternité</a:t>
            </a:r>
          </a:p>
        </p:txBody>
      </p:sp>
      <p:pic>
        <p:nvPicPr>
          <p:cNvPr id="56" name="BD51B57C-DA31-487D-B460-03F413AF66D5" descr="D70C593F-1D50-4968-9796-6F011D116B91@hom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9233" y="2695442"/>
            <a:ext cx="1194247" cy="115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62" name="Straight Arrow Connector 61"/>
          <p:cNvCxnSpPr>
            <a:stCxn id="55" idx="3"/>
          </p:cNvCxnSpPr>
          <p:nvPr/>
        </p:nvCxnSpPr>
        <p:spPr>
          <a:xfrm flipV="1">
            <a:off x="3863460" y="2896890"/>
            <a:ext cx="772763" cy="215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095" name="TextBox 88094"/>
          <p:cNvSpPr txBox="1"/>
          <p:nvPr/>
        </p:nvSpPr>
        <p:spPr>
          <a:xfrm>
            <a:off x="455611" y="6068093"/>
            <a:ext cx="10972799" cy="584775"/>
          </a:xfrm>
          <a:prstGeom prst="rect">
            <a:avLst/>
          </a:prstGeom>
          <a:noFill/>
        </p:spPr>
        <p:txBody>
          <a:bodyPr wrap="square" rtlCol="0">
            <a:spAutoFit/>
          </a:bodyPr>
          <a:lstStyle/>
          <a:p>
            <a:pPr rtl="0" fontAlgn="base">
              <a:spcBef>
                <a:spcPct val="0"/>
              </a:spcBef>
              <a:spcAft>
                <a:spcPct val="0"/>
              </a:spcAft>
              <a:defRPr/>
            </a:pPr>
            <a:r>
              <a:rPr lang="fr" sz="1600" b="1" i="1" dirty="0">
                <a:solidFill>
                  <a:srgbClr val="FF0000"/>
                </a:solidFill>
              </a:rPr>
              <a:t>[Mettez à jour cette diapositive avant le début de la formation : ajoutez-y les noms des points d’entrée du système de santé local. Si le nom des centres de consultation peut varier d’un pays à l’autre, tous les services susceptibles d’accueillir des nourrissons doivent y figurer.] </a:t>
            </a:r>
            <a:endParaRPr lang="en-US" sz="1600" b="1" i="1" dirty="0"/>
          </a:p>
        </p:txBody>
      </p:sp>
      <p:sp>
        <p:nvSpPr>
          <p:cNvPr id="32" name="Slide Number Placeholder 31"/>
          <p:cNvSpPr>
            <a:spLocks noGrp="1"/>
          </p:cNvSpPr>
          <p:nvPr>
            <p:ph type="sldNum" sz="quarter" idx="12"/>
          </p:nvPr>
        </p:nvSpPr>
        <p:spPr/>
        <p:txBody>
          <a:bodyPr rtlCol="0"/>
          <a:lstStyle/>
          <a:p>
            <a:pPr rtl="0"/>
            <a:fld id="{6568740F-4DAD-41E5-BBE2-5311AD8FBA31}"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13935271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Vjz_T_mE0WAOpKjG5jZa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6aRiug2YTU.Nle9AIiE.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07.xml><?xml version="1.0" encoding="utf-8"?>
<p:tagLst xmlns:a="http://schemas.openxmlformats.org/drawingml/2006/main" xmlns:r="http://schemas.openxmlformats.org/officeDocument/2006/relationships" xmlns:p="http://schemas.openxmlformats.org/presentationml/2006/main">
  <p:tag name="RESIZE" val="Yes"/>
</p:tagLst>
</file>

<file path=ppt/tags/tag108.xml><?xml version="1.0" encoding="utf-8"?>
<p:tagLst xmlns:a="http://schemas.openxmlformats.org/drawingml/2006/main" xmlns:r="http://schemas.openxmlformats.org/officeDocument/2006/relationships" xmlns:p="http://schemas.openxmlformats.org/presentationml/2006/main">
  <p:tag name="RESIZE" val="Yes"/>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Fc6Mn5p6UWnPbyelW76K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MP2ljwpTwk6D.sJctQde0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1XKIXOhL0yTHhYC_hCri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_akJr6mRkWDBsVTb14Nu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MyuJds8ukWIk8wjsidG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LSaa7dU6EOhwHd451fE7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WrUoSOOEDE6LFMn7.4afz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p02O.hrakO.83uIw2g8m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ggx2Z5570GfrWm29yA8i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1gB1UZbF02xOrtZ0K9Px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v.6ZHD34UkCFfy9dXT0N4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nbvKNX2bUiDw16FaQftl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grhmdPAHtk.8OhZVdmEvI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yjXZ4mKouUO.Kbr9EIFvQ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kxZWzyEMjUeN7E9HHplPC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oTi4KIzcUSFuT1RvfJit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Iy.D_9KKEqpW0vxGUUo0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h2iJlH8B0SCDbtvaca9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N7Mr8_r3kWdPDNdmANms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pZ1Ap2N9U.B_yRWHl0xB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Iv8.Scl0o0aoJ0ljKbGJ_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MfSpuQ2fmUyfz19JN0hgb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7sSZXjUg2Uqrx3XZA0vPA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lnC2uEt3UECD2MQKvA_LR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QoSz9ow670y6Dv1GwJGn.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0bSL.H2t8UG2t4QWCNWPI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RhYmr1H8kSA0HRjEO1rl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PZrtEwL2HUi4SJ4JwhNxX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Z73yM9l.kyTkK54MBAbu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Yl6AlwmD02tZHqimXS7I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OkieHr02m0mKbOmfwSyyZ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c99tl9EX302wllevQm3R1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xoFRRj5QLUW5Bu9w7.4T8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d9XnnwRgzk.X16_LCSFZ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mrokJEA2nke6mmdPsBPA1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08ihmSVmgUeDOuq6f3mxN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8oIvplHuokuWCtj.UQ9G1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7cBrUkkna06MIla8Q0Zbo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0RqqxsuJ7UyXru3hjQkru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66.xml><?xml version="1.0" encoding="utf-8"?>
<p:tagLst xmlns:a="http://schemas.openxmlformats.org/drawingml/2006/main" xmlns:r="http://schemas.openxmlformats.org/officeDocument/2006/relationships" xmlns:p="http://schemas.openxmlformats.org/presentationml/2006/main">
  <p:tag name="RESIZE" val="Yes"/>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kXvukEkn0kSqNl80UXQuU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79.xml><?xml version="1.0" encoding="utf-8"?>
<p:tagLst xmlns:a="http://schemas.openxmlformats.org/drawingml/2006/main" xmlns:r="http://schemas.openxmlformats.org/officeDocument/2006/relationships" xmlns:p="http://schemas.openxmlformats.org/presentationml/2006/main">
  <p:tag name="RESIZE" val="Yes"/>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SPEcMfZMk0Sw3NYAECh_F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SsyE.HkfAESAd7xBcvnhJ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94.xml><?xml version="1.0" encoding="utf-8"?>
<p:tagLst xmlns:a="http://schemas.openxmlformats.org/drawingml/2006/main" xmlns:r="http://schemas.openxmlformats.org/officeDocument/2006/relationships" xmlns:p="http://schemas.openxmlformats.org/presentationml/2006/main">
  <p:tag name="RESIZE" val="Yes"/>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heme/theme1.xml><?xml version="1.0" encoding="utf-8"?>
<a:theme xmlns:a="http://schemas.openxmlformats.org/drawingml/2006/main" name="POC EID Training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C EID Training PPT Template" id="{46B856A7-760D-D84E-8898-8D4BB6119A52}" vid="{123DACAB-12BA-3142-940F-9EB9EC9FC07D}"/>
    </a:ext>
  </a:extLst>
</a:theme>
</file>

<file path=ppt/theme/theme2.xml><?xml version="1.0" encoding="utf-8"?>
<a:theme xmlns:a="http://schemas.openxmlformats.org/drawingml/2006/main" name="Theme1 CHAI">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marL="231775" indent="-231775">
          <a:buFont typeface="Arial" pitchFamily="34" charset="0"/>
          <a:buChar char="•"/>
          <a:defRPr sz="2400" dirty="0" err="1" smtClean="0">
            <a:latin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CHAI" id="{0059D97C-0670-DA42-B291-781CEB20C67D}" vid="{A2533885-5C78-C24A-BF7B-BE7444068C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POC EID Training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C EID Training PPT Template" id="{46B856A7-760D-D84E-8898-8D4BB6119A52}" vid="{123DACAB-12BA-3142-940F-9EB9EC9FC07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POC EID Training PPT Template</Template>
  <TotalTime>463</TotalTime>
  <Words>2095</Words>
  <Application>Microsoft Office PowerPoint</Application>
  <PresentationFormat>Custom</PresentationFormat>
  <Paragraphs>324</Paragraphs>
  <Slides>24</Slides>
  <Notes>19</Notes>
  <HiddenSlides>0</HiddenSlides>
  <MMClips>0</MMClips>
  <ScaleCrop>false</ScaleCrop>
  <HeadingPairs>
    <vt:vector size="8" baseType="variant">
      <vt:variant>
        <vt:lpstr>Fonts Used</vt:lpstr>
      </vt:variant>
      <vt:variant>
        <vt:i4>15</vt:i4>
      </vt:variant>
      <vt:variant>
        <vt:lpstr>Theme</vt:lpstr>
      </vt:variant>
      <vt:variant>
        <vt:i4>7</vt:i4>
      </vt:variant>
      <vt:variant>
        <vt:lpstr>Embedded OLE Servers</vt:lpstr>
      </vt:variant>
      <vt:variant>
        <vt:i4>2</vt:i4>
      </vt:variant>
      <vt:variant>
        <vt:lpstr>Slide Titles</vt:lpstr>
      </vt:variant>
      <vt:variant>
        <vt:i4>24</vt:i4>
      </vt:variant>
    </vt:vector>
  </HeadingPairs>
  <TitlesOfParts>
    <vt:vector size="48" baseType="lpstr">
      <vt:lpstr>ＭＳ 明朝</vt:lpstr>
      <vt:lpstr>MS PGothic</vt:lpstr>
      <vt:lpstr>MS PGothic</vt:lpstr>
      <vt:lpstr>Arial</vt:lpstr>
      <vt:lpstr>Calibri</vt:lpstr>
      <vt:lpstr>Courier New</vt:lpstr>
      <vt:lpstr>Franklin Gothic Book</vt:lpstr>
      <vt:lpstr>Georgia</vt:lpstr>
      <vt:lpstr>Helvetica</vt:lpstr>
      <vt:lpstr>Helvetica-Bold</vt:lpstr>
      <vt:lpstr>Marlett</vt:lpstr>
      <vt:lpstr>Times New Roman</vt:lpstr>
      <vt:lpstr>Verdana</vt:lpstr>
      <vt:lpstr>Wingdings</vt:lpstr>
      <vt:lpstr>ヒラギノ角ゴ Pro W3</vt:lpstr>
      <vt:lpstr>POC EID Training PPT Template</vt:lpstr>
      <vt:lpstr>Theme1 CHAI</vt:lpstr>
      <vt:lpstr>Office Theme</vt:lpstr>
      <vt:lpstr>1_Office Theme</vt:lpstr>
      <vt:lpstr>2_Office Theme</vt:lpstr>
      <vt:lpstr>3_Office Theme</vt:lpstr>
      <vt:lpstr>1_POC EID Training PPT Template</vt:lpstr>
      <vt:lpstr>think-cell Slide</vt:lpstr>
      <vt:lpstr>Chart</vt:lpstr>
      <vt:lpstr>Système clinique  Module 3 :  Améliorer le déroulement des opérations pour faciliter le dépistage précoce chez le nourrisson sur le lieu de soins  </vt:lpstr>
      <vt:lpstr>Programme</vt:lpstr>
      <vt:lpstr>Objectifs pédagogiques</vt:lpstr>
      <vt:lpstr>Programme</vt:lpstr>
      <vt:lpstr>Pourquoi le dépistage sur le lieu de soins est-il important dans le cadre d’un dépistage conventionnel effectué suite à une orientation médicale ? </vt:lpstr>
      <vt:lpstr>PowerPoint Presentation</vt:lpstr>
      <vt:lpstr>Diagnostic précoce du nourrison suite à une orientation médicale –  Exemple de schéma de consultations actuel </vt:lpstr>
      <vt:lpstr>PowerPoint Presentation</vt:lpstr>
      <vt:lpstr>Les nourrissons exposés au VIH doivent être identifiés via de multiples points d’entrée  à travers l’établissement de santé</vt:lpstr>
      <vt:lpstr>Comment maximiser l’efficacité de l’EID sur le lieu de soins dans le centre de santé ? </vt:lpstr>
      <vt:lpstr>Programme</vt:lpstr>
      <vt:lpstr>Activité : Modification du déroulement des activités de consultation </vt:lpstr>
      <vt:lpstr>Proposition : Schéma des consultations pour l’EID sur le lieu de soins </vt:lpstr>
      <vt:lpstr>Modification du schéma des consultations : quels changements les membres du  personnel devront-ils opérer ?</vt:lpstr>
      <vt:lpstr>mPima : Revoir l’emploi du temps du centre de consultation et/ou du laboratoire afin  d’accroître le nombre d’heures par jour et de jours par semaine consacrés au dépistage  </vt:lpstr>
      <vt:lpstr>GeneXpert : Revoir l’emploi du temps du centre de consultation/laboratoire afin  d’accroître le nombre d’heures par jour et de jours par semaine consacrés au dépistage  </vt:lpstr>
      <vt:lpstr>Gestion du volume de patients et priorisation</vt:lpstr>
      <vt:lpstr>Gestions des données : veiller à l’inscription des résultats au dossier des patients </vt:lpstr>
      <vt:lpstr>Une collaboration entre le laboratoire, les services de santé maternelle et infantile et  les centres spécialisés dans le TAR est essentielle pour faire face à tout problème éventuel</vt:lpstr>
      <vt:lpstr>Comment l’établissement peut-il surmonter ces nouveaux défis ? </vt:lpstr>
      <vt:lpstr>Programme</vt:lpstr>
      <vt:lpstr>Comment maximiser l’efficacité de l’EID sur le lieu de soins dans le centre de santé ? </vt:lpstr>
      <vt:lpstr>Des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Infant Diagnosis of HIV   Introduction to EID and POC EID Testing   2019</dc:title>
  <dc:creator>Katie Lamp</dc:creator>
  <cp:keywords>AI and ML opportunities in public health</cp:keywords>
  <cp:lastModifiedBy>Upjeet Chandan</cp:lastModifiedBy>
  <cp:revision>51</cp:revision>
  <dcterms:created xsi:type="dcterms:W3CDTF">2019-01-17T21:22:04Z</dcterms:created>
  <dcterms:modified xsi:type="dcterms:W3CDTF">2019-07-01T16:53:00Z</dcterms:modified>
</cp:coreProperties>
</file>