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heme/theme5.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4" r:id="rId5"/>
    <p:sldMasterId id="2147483676" r:id="rId6"/>
    <p:sldMasterId id="2147483702" r:id="rId7"/>
  </p:sldMasterIdLst>
  <p:notesMasterIdLst>
    <p:notesMasterId r:id="rId25"/>
  </p:notesMasterIdLst>
  <p:sldIdLst>
    <p:sldId id="2145706548" r:id="rId8"/>
    <p:sldId id="275" r:id="rId9"/>
    <p:sldId id="4287" r:id="rId10"/>
    <p:sldId id="2145706482" r:id="rId11"/>
    <p:sldId id="2145706547" r:id="rId12"/>
    <p:sldId id="2070" r:id="rId13"/>
    <p:sldId id="3663" r:id="rId14"/>
    <p:sldId id="2145706481" r:id="rId15"/>
    <p:sldId id="4116" r:id="rId16"/>
    <p:sldId id="263" r:id="rId17"/>
    <p:sldId id="2145706488" r:id="rId18"/>
    <p:sldId id="2145706476" r:id="rId19"/>
    <p:sldId id="266" r:id="rId20"/>
    <p:sldId id="265" r:id="rId21"/>
    <p:sldId id="4143" r:id="rId22"/>
    <p:sldId id="2145706465" r:id="rId23"/>
    <p:sldId id="26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C5C5C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ED36A4-1D7A-4C9F-AEDB-B784FE878A6F}" v="51" dt="2021-04-20T07:28:06.44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725"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viewProps" Target="viewProps.xml"/><Relationship Id="rId30"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oleObject" Target="https://unaids-my.sharepoint.com/personal/mahym_unaids_org/Documents/05%20Reports/2020%20PMTCT/Data/3%20Frees%20report%20figures_29June%20edited%20DJB.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en-US"/>
              <a:t>Number of children living with HIV and receiving ART, globally , 2010-2019</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2"/>
          <c:order val="0"/>
          <c:tx>
            <c:v>Receiving ART</c:v>
          </c:tx>
          <c:spPr>
            <a:solidFill>
              <a:srgbClr val="C00000"/>
            </a:solidFill>
            <a:ln>
              <a:noFill/>
            </a:ln>
            <a:effectLst/>
          </c:spPr>
          <c:invertIfNegative val="0"/>
          <c:dPt>
            <c:idx val="10"/>
            <c:invertIfNegative val="0"/>
            <c:bubble3D val="0"/>
            <c:spPr>
              <a:solidFill>
                <a:schemeClr val="bg2">
                  <a:lumMod val="50000"/>
                </a:schemeClr>
              </a:solidFill>
              <a:ln>
                <a:noFill/>
              </a:ln>
              <a:effectLst/>
            </c:spPr>
            <c:extLst>
              <c:ext xmlns:c16="http://schemas.microsoft.com/office/drawing/2014/chart" uri="{C3380CC4-5D6E-409C-BE32-E72D297353CC}">
                <c16:uniqueId val="{00000001-1977-4ABB-84B3-56A58BED78AA}"/>
              </c:ext>
            </c:extLst>
          </c:dPt>
          <c:dLbls>
            <c:dLbl>
              <c:idx val="1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977-4ABB-84B3-56A58BED78AA}"/>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F1_2!$N$12:$X$12</c:f>
              <c:strCache>
                <c:ptCount val="11"/>
                <c:pt idx="0">
                  <c:v>2010</c:v>
                </c:pt>
                <c:pt idx="1">
                  <c:v>2011</c:v>
                </c:pt>
                <c:pt idx="2">
                  <c:v>2012</c:v>
                </c:pt>
                <c:pt idx="3">
                  <c:v>2013</c:v>
                </c:pt>
                <c:pt idx="4">
                  <c:v>2014</c:v>
                </c:pt>
                <c:pt idx="5">
                  <c:v>2015</c:v>
                </c:pt>
                <c:pt idx="6">
                  <c:v>2016</c:v>
                </c:pt>
                <c:pt idx="7">
                  <c:v>2017</c:v>
                </c:pt>
                <c:pt idx="8">
                  <c:v>2018</c:v>
                </c:pt>
                <c:pt idx="9">
                  <c:v>2019</c:v>
                </c:pt>
                <c:pt idx="10">
                  <c:v>2020 Target</c:v>
                </c:pt>
              </c:strCache>
            </c:strRef>
          </c:cat>
          <c:val>
            <c:numRef>
              <c:f>F1_2!$N$6:$X$6</c:f>
              <c:numCache>
                <c:formatCode>_-* #,##0_-;\-* #,##0_-;_-* "-"??_-;_-@_-</c:formatCode>
                <c:ptCount val="11"/>
                <c:pt idx="0">
                  <c:v>434932</c:v>
                </c:pt>
                <c:pt idx="1">
                  <c:v>530883</c:v>
                </c:pt>
                <c:pt idx="2">
                  <c:v>621507</c:v>
                </c:pt>
                <c:pt idx="3">
                  <c:v>700270</c:v>
                </c:pt>
                <c:pt idx="4">
                  <c:v>789477</c:v>
                </c:pt>
                <c:pt idx="5">
                  <c:v>860415</c:v>
                </c:pt>
                <c:pt idx="6">
                  <c:v>920265</c:v>
                </c:pt>
                <c:pt idx="7">
                  <c:v>957055</c:v>
                </c:pt>
                <c:pt idx="8">
                  <c:v>939482</c:v>
                </c:pt>
                <c:pt idx="9">
                  <c:v>948026</c:v>
                </c:pt>
                <c:pt idx="10">
                  <c:v>1400000</c:v>
                </c:pt>
              </c:numCache>
            </c:numRef>
          </c:val>
          <c:extLst>
            <c:ext xmlns:c16="http://schemas.microsoft.com/office/drawing/2014/chart" uri="{C3380CC4-5D6E-409C-BE32-E72D297353CC}">
              <c16:uniqueId val="{00000002-1977-4ABB-84B3-56A58BED78AA}"/>
            </c:ext>
          </c:extLst>
        </c:ser>
        <c:dLbls>
          <c:showLegendKey val="0"/>
          <c:showVal val="0"/>
          <c:showCatName val="0"/>
          <c:showSerName val="0"/>
          <c:showPercent val="0"/>
          <c:showBubbleSize val="0"/>
        </c:dLbls>
        <c:gapWidth val="150"/>
        <c:axId val="243269488"/>
        <c:axId val="335085776"/>
      </c:barChart>
      <c:lineChart>
        <c:grouping val="standard"/>
        <c:varyColors val="0"/>
        <c:ser>
          <c:idx val="3"/>
          <c:order val="1"/>
          <c:tx>
            <c:v>CLHIV</c:v>
          </c:tx>
          <c:spPr>
            <a:ln w="28575" cap="rnd">
              <a:solidFill>
                <a:sysClr val="windowText" lastClr="000000"/>
              </a:solidFill>
              <a:round/>
            </a:ln>
            <a:effectLst/>
          </c:spPr>
          <c:marker>
            <c:symbol val="none"/>
          </c:marker>
          <c:val>
            <c:numRef>
              <c:f>F1_2!$N$7:$W$7</c:f>
              <c:numCache>
                <c:formatCode>_-* #,##0_-;\-* #,##0_-;_-* "-"??_-;_-@_-</c:formatCode>
                <c:ptCount val="10"/>
                <c:pt idx="0">
                  <c:v>2399308</c:v>
                </c:pt>
                <c:pt idx="1">
                  <c:v>2357570</c:v>
                </c:pt>
                <c:pt idx="2">
                  <c:v>2299791</c:v>
                </c:pt>
                <c:pt idx="3">
                  <c:v>2239991</c:v>
                </c:pt>
                <c:pt idx="4">
                  <c:v>2175620</c:v>
                </c:pt>
                <c:pt idx="5">
                  <c:v>2102026</c:v>
                </c:pt>
                <c:pt idx="6">
                  <c:v>2031164</c:v>
                </c:pt>
                <c:pt idx="7">
                  <c:v>1958090</c:v>
                </c:pt>
                <c:pt idx="8">
                  <c:v>1879846</c:v>
                </c:pt>
                <c:pt idx="9">
                  <c:v>1799423</c:v>
                </c:pt>
              </c:numCache>
            </c:numRef>
          </c:val>
          <c:smooth val="0"/>
          <c:extLst>
            <c:ext xmlns:c16="http://schemas.microsoft.com/office/drawing/2014/chart" uri="{C3380CC4-5D6E-409C-BE32-E72D297353CC}">
              <c16:uniqueId val="{00000003-1977-4ABB-84B3-56A58BED78AA}"/>
            </c:ext>
          </c:extLst>
        </c:ser>
        <c:dLbls>
          <c:showLegendKey val="0"/>
          <c:showVal val="0"/>
          <c:showCatName val="0"/>
          <c:showSerName val="0"/>
          <c:showPercent val="0"/>
          <c:showBubbleSize val="0"/>
        </c:dLbls>
        <c:marker val="1"/>
        <c:smooth val="0"/>
        <c:axId val="243269488"/>
        <c:axId val="335085776"/>
      </c:lineChart>
      <c:catAx>
        <c:axId val="243269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35085776"/>
        <c:crosses val="autoZero"/>
        <c:auto val="1"/>
        <c:lblAlgn val="ctr"/>
        <c:lblOffset val="100"/>
        <c:noMultiLvlLbl val="0"/>
      </c:catAx>
      <c:valAx>
        <c:axId val="335085776"/>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_-* #,##0_-;\-*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432694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781355-2626-4919-A45B-EEACF4B855FB}" type="doc">
      <dgm:prSet loTypeId="urn:microsoft.com/office/officeart/2005/8/layout/hList3" loCatId="list" qsTypeId="urn:microsoft.com/office/officeart/2005/8/quickstyle/simple1" qsCatId="simple" csTypeId="urn:microsoft.com/office/officeart/2005/8/colors/colorful5" csCatId="colorful" phldr="1"/>
      <dgm:spPr/>
      <dgm:t>
        <a:bodyPr/>
        <a:lstStyle/>
        <a:p>
          <a:endParaRPr lang="en-US"/>
        </a:p>
      </dgm:t>
    </dgm:pt>
    <dgm:pt modelId="{D52BFEE4-82E1-4B46-A1D6-A113AD9D74FB}">
      <dgm:prSet phldrT="[Text]" custT="1"/>
      <dgm:spPr/>
      <dgm:t>
        <a:bodyPr anchor="t"/>
        <a:lstStyle/>
        <a:p>
          <a:pPr marL="0" marR="0" lvl="0" indent="0" defTabSz="914400" eaLnBrk="1" fontAlgn="auto" latinLnBrk="0" hangingPunct="1">
            <a:lnSpc>
              <a:spcPct val="100000"/>
            </a:lnSpc>
            <a:spcBef>
              <a:spcPts val="0"/>
            </a:spcBef>
            <a:spcAft>
              <a:spcPts val="0"/>
            </a:spcAft>
            <a:buClrTx/>
            <a:buSzTx/>
            <a:buFontTx/>
            <a:buNone/>
            <a:tabLst/>
            <a:defRPr/>
          </a:pPr>
          <a:r>
            <a:rPr lang="en-US" sz="4400"/>
            <a:t>Treatment optimization </a:t>
          </a:r>
        </a:p>
      </dgm:t>
    </dgm:pt>
    <dgm:pt modelId="{0D4AB3A6-C23E-4EAA-8A3E-D62822058C56}" type="parTrans" cxnId="{12429C3D-A182-450E-B4FC-D0A448BBB260}">
      <dgm:prSet/>
      <dgm:spPr/>
      <dgm:t>
        <a:bodyPr/>
        <a:lstStyle/>
        <a:p>
          <a:endParaRPr lang="en-US"/>
        </a:p>
      </dgm:t>
    </dgm:pt>
    <dgm:pt modelId="{A2195040-5622-400B-B30F-6E51E1FBC108}" type="sibTrans" cxnId="{12429C3D-A182-450E-B4FC-D0A448BBB260}">
      <dgm:prSet/>
      <dgm:spPr/>
      <dgm:t>
        <a:bodyPr/>
        <a:lstStyle/>
        <a:p>
          <a:endParaRPr lang="en-US"/>
        </a:p>
      </dgm:t>
    </dgm:pt>
    <dgm:pt modelId="{5CA06CDC-E786-4E94-8B51-D2991B938062}">
      <dgm:prSet phldrT="[Text]"/>
      <dgm:spPr/>
      <dgm:t>
        <a:bodyPr anchor="t"/>
        <a:lstStyle/>
        <a:p>
          <a:r>
            <a:rPr lang="en-US" b="1">
              <a:solidFill>
                <a:schemeClr val="tx2"/>
              </a:solidFill>
            </a:rPr>
            <a:t>Starting</a:t>
          </a:r>
          <a:r>
            <a:rPr lang="en-US">
              <a:solidFill>
                <a:srgbClr val="FF0000"/>
              </a:solidFill>
            </a:rPr>
            <a:t> </a:t>
          </a:r>
        </a:p>
        <a:p>
          <a:r>
            <a:rPr lang="en-US"/>
            <a:t>children on preferred regimens in optimal formulations</a:t>
          </a:r>
        </a:p>
      </dgm:t>
    </dgm:pt>
    <dgm:pt modelId="{047C4B90-B2C5-48F2-B813-C9B418C35F49}" type="parTrans" cxnId="{41FAF5C6-776B-4804-B889-5A1B7E4B8F9F}">
      <dgm:prSet/>
      <dgm:spPr/>
      <dgm:t>
        <a:bodyPr/>
        <a:lstStyle/>
        <a:p>
          <a:endParaRPr lang="en-US"/>
        </a:p>
      </dgm:t>
    </dgm:pt>
    <dgm:pt modelId="{D3DA28BD-6501-48DF-A651-590E42E33B9C}" type="sibTrans" cxnId="{41FAF5C6-776B-4804-B889-5A1B7E4B8F9F}">
      <dgm:prSet/>
      <dgm:spPr/>
      <dgm:t>
        <a:bodyPr/>
        <a:lstStyle/>
        <a:p>
          <a:endParaRPr lang="en-US"/>
        </a:p>
      </dgm:t>
    </dgm:pt>
    <dgm:pt modelId="{6928F5B3-9E32-4A35-8D2F-42E940AF5F9D}">
      <dgm:prSet phldrT="[Text]"/>
      <dgm:spPr/>
      <dgm:t>
        <a:bodyPr anchor="t"/>
        <a:lstStyle/>
        <a:p>
          <a:r>
            <a:rPr lang="en-US" b="1">
              <a:solidFill>
                <a:schemeClr val="tx2"/>
              </a:solidFill>
            </a:rPr>
            <a:t>Changing</a:t>
          </a:r>
        </a:p>
        <a:p>
          <a:r>
            <a:rPr lang="en-US">
              <a:solidFill>
                <a:srgbClr val="FF0000"/>
              </a:solidFill>
            </a:rPr>
            <a:t> </a:t>
          </a:r>
          <a:r>
            <a:rPr lang="en-US"/>
            <a:t>formulations as children grown and can take more optimal formulations</a:t>
          </a:r>
        </a:p>
      </dgm:t>
    </dgm:pt>
    <dgm:pt modelId="{4F72DE8F-2CA2-41B5-B970-6DF56513CA89}" type="parTrans" cxnId="{6A989B0D-6812-475C-80A2-49950FD298D6}">
      <dgm:prSet/>
      <dgm:spPr/>
      <dgm:t>
        <a:bodyPr/>
        <a:lstStyle/>
        <a:p>
          <a:endParaRPr lang="en-US"/>
        </a:p>
      </dgm:t>
    </dgm:pt>
    <dgm:pt modelId="{F67B842F-D1BB-4B4B-9EEF-6B79642D651E}" type="sibTrans" cxnId="{6A989B0D-6812-475C-80A2-49950FD298D6}">
      <dgm:prSet/>
      <dgm:spPr/>
      <dgm:t>
        <a:bodyPr/>
        <a:lstStyle/>
        <a:p>
          <a:endParaRPr lang="en-US"/>
        </a:p>
      </dgm:t>
    </dgm:pt>
    <dgm:pt modelId="{1F594B3A-5E7A-466E-98A8-7D62C1A4FFEC}">
      <dgm:prSet phldrT="[Text]"/>
      <dgm:spPr/>
      <dgm:t>
        <a:bodyPr anchor="t"/>
        <a:lstStyle/>
        <a:p>
          <a:r>
            <a:rPr lang="en-US" b="1" dirty="0">
              <a:solidFill>
                <a:schemeClr val="tx2"/>
              </a:solidFill>
            </a:rPr>
            <a:t>Transitioning </a:t>
          </a:r>
        </a:p>
        <a:p>
          <a:r>
            <a:rPr lang="en-US" dirty="0"/>
            <a:t>to better regimens and formulations as improved regimens are available</a:t>
          </a:r>
        </a:p>
      </dgm:t>
    </dgm:pt>
    <dgm:pt modelId="{88691F68-87C3-4130-BB58-E52BC228A132}" type="parTrans" cxnId="{56E58348-BF86-45BC-BE4C-7C827059776E}">
      <dgm:prSet/>
      <dgm:spPr/>
      <dgm:t>
        <a:bodyPr/>
        <a:lstStyle/>
        <a:p>
          <a:endParaRPr lang="en-US"/>
        </a:p>
      </dgm:t>
    </dgm:pt>
    <dgm:pt modelId="{C54EDBFC-CE8C-443A-A41B-D59357BAB7DE}" type="sibTrans" cxnId="{56E58348-BF86-45BC-BE4C-7C827059776E}">
      <dgm:prSet/>
      <dgm:spPr/>
      <dgm:t>
        <a:bodyPr/>
        <a:lstStyle/>
        <a:p>
          <a:endParaRPr lang="en-US"/>
        </a:p>
      </dgm:t>
    </dgm:pt>
    <dgm:pt modelId="{780A7FE7-D999-4ECF-A4B7-EDAC83536E02}">
      <dgm:prSet phldrT="[Text]"/>
      <dgm:spPr/>
      <dgm:t>
        <a:bodyPr anchor="t"/>
        <a:lstStyle/>
        <a:p>
          <a:r>
            <a:rPr lang="en-US" b="1">
              <a:solidFill>
                <a:schemeClr val="tx2"/>
              </a:solidFill>
            </a:rPr>
            <a:t>Switching</a:t>
          </a:r>
          <a:r>
            <a:rPr lang="en-US"/>
            <a:t> </a:t>
          </a:r>
        </a:p>
        <a:p>
          <a:r>
            <a:rPr lang="en-US"/>
            <a:t>to appropriate 2</a:t>
          </a:r>
          <a:r>
            <a:rPr lang="en-US" baseline="30000"/>
            <a:t>nd </a:t>
          </a:r>
          <a:r>
            <a:rPr lang="en-US"/>
            <a:t> or 3</a:t>
          </a:r>
          <a:r>
            <a:rPr lang="en-US" baseline="30000"/>
            <a:t>rd</a:t>
          </a:r>
          <a:r>
            <a:rPr lang="en-US"/>
            <a:t> line regimens in optimal formulations when VL failure</a:t>
          </a:r>
        </a:p>
      </dgm:t>
    </dgm:pt>
    <dgm:pt modelId="{12F758BB-DC60-47A8-B90C-E76A9FA4A1AE}" type="parTrans" cxnId="{38788D95-7EE1-4F3B-BEAE-25152D829A64}">
      <dgm:prSet/>
      <dgm:spPr/>
      <dgm:t>
        <a:bodyPr/>
        <a:lstStyle/>
        <a:p>
          <a:endParaRPr lang="en-US"/>
        </a:p>
      </dgm:t>
    </dgm:pt>
    <dgm:pt modelId="{E071C967-F98C-42D0-9643-6B1FA00EED4B}" type="sibTrans" cxnId="{38788D95-7EE1-4F3B-BEAE-25152D829A64}">
      <dgm:prSet/>
      <dgm:spPr/>
      <dgm:t>
        <a:bodyPr/>
        <a:lstStyle/>
        <a:p>
          <a:endParaRPr lang="en-US"/>
        </a:p>
      </dgm:t>
    </dgm:pt>
    <dgm:pt modelId="{89B33ED0-F5C8-434D-94A4-6DC7F0C4EBB7}" type="pres">
      <dgm:prSet presAssocID="{AC781355-2626-4919-A45B-EEACF4B855FB}" presName="composite" presStyleCnt="0">
        <dgm:presLayoutVars>
          <dgm:chMax val="1"/>
          <dgm:dir/>
          <dgm:resizeHandles val="exact"/>
        </dgm:presLayoutVars>
      </dgm:prSet>
      <dgm:spPr/>
    </dgm:pt>
    <dgm:pt modelId="{22C1F45C-3F83-46BE-A191-477606D2EAB0}" type="pres">
      <dgm:prSet presAssocID="{D52BFEE4-82E1-4B46-A1D6-A113AD9D74FB}" presName="roof" presStyleLbl="dkBgShp" presStyleIdx="0" presStyleCnt="2" custScaleY="55633" custLinFactNeighborY="-35146"/>
      <dgm:spPr/>
    </dgm:pt>
    <dgm:pt modelId="{98E1BAB9-64AA-4C34-8A63-A2207485B3CF}" type="pres">
      <dgm:prSet presAssocID="{D52BFEE4-82E1-4B46-A1D6-A113AD9D74FB}" presName="pillars" presStyleCnt="0"/>
      <dgm:spPr/>
    </dgm:pt>
    <dgm:pt modelId="{137A152F-3DBC-4D94-8D8F-CEE0185729A7}" type="pres">
      <dgm:prSet presAssocID="{D52BFEE4-82E1-4B46-A1D6-A113AD9D74FB}" presName="pillar1" presStyleLbl="node1" presStyleIdx="0" presStyleCnt="4">
        <dgm:presLayoutVars>
          <dgm:bulletEnabled val="1"/>
        </dgm:presLayoutVars>
      </dgm:prSet>
      <dgm:spPr/>
    </dgm:pt>
    <dgm:pt modelId="{C644C272-7A45-40D2-92B3-72A0F755FC84}" type="pres">
      <dgm:prSet presAssocID="{6928F5B3-9E32-4A35-8D2F-42E940AF5F9D}" presName="pillarX" presStyleLbl="node1" presStyleIdx="1" presStyleCnt="4">
        <dgm:presLayoutVars>
          <dgm:bulletEnabled val="1"/>
        </dgm:presLayoutVars>
      </dgm:prSet>
      <dgm:spPr/>
    </dgm:pt>
    <dgm:pt modelId="{37FBAA9B-F9AE-401A-8986-4A1ECAE4463B}" type="pres">
      <dgm:prSet presAssocID="{1F594B3A-5E7A-466E-98A8-7D62C1A4FFEC}" presName="pillarX" presStyleLbl="node1" presStyleIdx="2" presStyleCnt="4">
        <dgm:presLayoutVars>
          <dgm:bulletEnabled val="1"/>
        </dgm:presLayoutVars>
      </dgm:prSet>
      <dgm:spPr/>
    </dgm:pt>
    <dgm:pt modelId="{CF960661-02ED-44A8-ADB7-AA2A876B24BA}" type="pres">
      <dgm:prSet presAssocID="{780A7FE7-D999-4ECF-A4B7-EDAC83536E02}" presName="pillarX" presStyleLbl="node1" presStyleIdx="3" presStyleCnt="4">
        <dgm:presLayoutVars>
          <dgm:bulletEnabled val="1"/>
        </dgm:presLayoutVars>
      </dgm:prSet>
      <dgm:spPr/>
    </dgm:pt>
    <dgm:pt modelId="{7EB388D5-AAE2-447E-901B-DC08D0582206}" type="pres">
      <dgm:prSet presAssocID="{D52BFEE4-82E1-4B46-A1D6-A113AD9D74FB}" presName="base" presStyleLbl="dkBgShp" presStyleIdx="1" presStyleCnt="2"/>
      <dgm:spPr/>
    </dgm:pt>
  </dgm:ptLst>
  <dgm:cxnLst>
    <dgm:cxn modelId="{6A989B0D-6812-475C-80A2-49950FD298D6}" srcId="{D52BFEE4-82E1-4B46-A1D6-A113AD9D74FB}" destId="{6928F5B3-9E32-4A35-8D2F-42E940AF5F9D}" srcOrd="1" destOrd="0" parTransId="{4F72DE8F-2CA2-41B5-B970-6DF56513CA89}" sibTransId="{F67B842F-D1BB-4B4B-9EEF-6B79642D651E}"/>
    <dgm:cxn modelId="{A4CD8E34-DB16-4FBD-86CB-4EB5F7958764}" type="presOf" srcId="{AC781355-2626-4919-A45B-EEACF4B855FB}" destId="{89B33ED0-F5C8-434D-94A4-6DC7F0C4EBB7}" srcOrd="0" destOrd="0" presId="urn:microsoft.com/office/officeart/2005/8/layout/hList3"/>
    <dgm:cxn modelId="{12429C3D-A182-450E-B4FC-D0A448BBB260}" srcId="{AC781355-2626-4919-A45B-EEACF4B855FB}" destId="{D52BFEE4-82E1-4B46-A1D6-A113AD9D74FB}" srcOrd="0" destOrd="0" parTransId="{0D4AB3A6-C23E-4EAA-8A3E-D62822058C56}" sibTransId="{A2195040-5622-400B-B30F-6E51E1FBC108}"/>
    <dgm:cxn modelId="{D6F78F64-652A-4F01-BAAE-FB92F3CEE968}" type="presOf" srcId="{5CA06CDC-E786-4E94-8B51-D2991B938062}" destId="{137A152F-3DBC-4D94-8D8F-CEE0185729A7}" srcOrd="0" destOrd="0" presId="urn:microsoft.com/office/officeart/2005/8/layout/hList3"/>
    <dgm:cxn modelId="{C55F6146-D37A-4061-AE38-A4DE0DE5FB16}" type="presOf" srcId="{D52BFEE4-82E1-4B46-A1D6-A113AD9D74FB}" destId="{22C1F45C-3F83-46BE-A191-477606D2EAB0}" srcOrd="0" destOrd="0" presId="urn:microsoft.com/office/officeart/2005/8/layout/hList3"/>
    <dgm:cxn modelId="{56E58348-BF86-45BC-BE4C-7C827059776E}" srcId="{D52BFEE4-82E1-4B46-A1D6-A113AD9D74FB}" destId="{1F594B3A-5E7A-466E-98A8-7D62C1A4FFEC}" srcOrd="2" destOrd="0" parTransId="{88691F68-87C3-4130-BB58-E52BC228A132}" sibTransId="{C54EDBFC-CE8C-443A-A41B-D59357BAB7DE}"/>
    <dgm:cxn modelId="{E44EEC52-08D8-4087-962A-F50763A93572}" type="presOf" srcId="{6928F5B3-9E32-4A35-8D2F-42E940AF5F9D}" destId="{C644C272-7A45-40D2-92B3-72A0F755FC84}" srcOrd="0" destOrd="0" presId="urn:microsoft.com/office/officeart/2005/8/layout/hList3"/>
    <dgm:cxn modelId="{38788D95-7EE1-4F3B-BEAE-25152D829A64}" srcId="{D52BFEE4-82E1-4B46-A1D6-A113AD9D74FB}" destId="{780A7FE7-D999-4ECF-A4B7-EDAC83536E02}" srcOrd="3" destOrd="0" parTransId="{12F758BB-DC60-47A8-B90C-E76A9FA4A1AE}" sibTransId="{E071C967-F98C-42D0-9643-6B1FA00EED4B}"/>
    <dgm:cxn modelId="{41FAF5C6-776B-4804-B889-5A1B7E4B8F9F}" srcId="{D52BFEE4-82E1-4B46-A1D6-A113AD9D74FB}" destId="{5CA06CDC-E786-4E94-8B51-D2991B938062}" srcOrd="0" destOrd="0" parTransId="{047C4B90-B2C5-48F2-B813-C9B418C35F49}" sibTransId="{D3DA28BD-6501-48DF-A651-590E42E33B9C}"/>
    <dgm:cxn modelId="{3D0347F2-9A7F-4267-BD69-5364743522E0}" type="presOf" srcId="{780A7FE7-D999-4ECF-A4B7-EDAC83536E02}" destId="{CF960661-02ED-44A8-ADB7-AA2A876B24BA}" srcOrd="0" destOrd="0" presId="urn:microsoft.com/office/officeart/2005/8/layout/hList3"/>
    <dgm:cxn modelId="{32273DFC-804B-42EC-B0C9-B0E1114D2DE8}" type="presOf" srcId="{1F594B3A-5E7A-466E-98A8-7D62C1A4FFEC}" destId="{37FBAA9B-F9AE-401A-8986-4A1ECAE4463B}" srcOrd="0" destOrd="0" presId="urn:microsoft.com/office/officeart/2005/8/layout/hList3"/>
    <dgm:cxn modelId="{94A9A5DA-D207-47E7-B315-504398115C7A}" type="presParOf" srcId="{89B33ED0-F5C8-434D-94A4-6DC7F0C4EBB7}" destId="{22C1F45C-3F83-46BE-A191-477606D2EAB0}" srcOrd="0" destOrd="0" presId="urn:microsoft.com/office/officeart/2005/8/layout/hList3"/>
    <dgm:cxn modelId="{4210E837-21FA-4902-93CA-640EF682929B}" type="presParOf" srcId="{89B33ED0-F5C8-434D-94A4-6DC7F0C4EBB7}" destId="{98E1BAB9-64AA-4C34-8A63-A2207485B3CF}" srcOrd="1" destOrd="0" presId="urn:microsoft.com/office/officeart/2005/8/layout/hList3"/>
    <dgm:cxn modelId="{12F8F88E-0F09-4A0E-A362-92EAFEDE3070}" type="presParOf" srcId="{98E1BAB9-64AA-4C34-8A63-A2207485B3CF}" destId="{137A152F-3DBC-4D94-8D8F-CEE0185729A7}" srcOrd="0" destOrd="0" presId="urn:microsoft.com/office/officeart/2005/8/layout/hList3"/>
    <dgm:cxn modelId="{9353CFCE-611B-4E97-B2FC-F78822FBEE91}" type="presParOf" srcId="{98E1BAB9-64AA-4C34-8A63-A2207485B3CF}" destId="{C644C272-7A45-40D2-92B3-72A0F755FC84}" srcOrd="1" destOrd="0" presId="urn:microsoft.com/office/officeart/2005/8/layout/hList3"/>
    <dgm:cxn modelId="{182C42F5-8A52-4E4B-9451-DF697AA97A67}" type="presParOf" srcId="{98E1BAB9-64AA-4C34-8A63-A2207485B3CF}" destId="{37FBAA9B-F9AE-401A-8986-4A1ECAE4463B}" srcOrd="2" destOrd="0" presId="urn:microsoft.com/office/officeart/2005/8/layout/hList3"/>
    <dgm:cxn modelId="{55B23CF3-15F9-48B8-8CE6-64D678CE3A73}" type="presParOf" srcId="{98E1BAB9-64AA-4C34-8A63-A2207485B3CF}" destId="{CF960661-02ED-44A8-ADB7-AA2A876B24BA}" srcOrd="3" destOrd="0" presId="urn:microsoft.com/office/officeart/2005/8/layout/hList3"/>
    <dgm:cxn modelId="{02102805-B4A8-411C-B393-542CAA44541F}" type="presParOf" srcId="{89B33ED0-F5C8-434D-94A4-6DC7F0C4EBB7}" destId="{7EB388D5-AAE2-447E-901B-DC08D0582206}"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F99B67A-D485-484A-905F-FB519B54686D}"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2375460E-AC66-4E74-85C9-AFB6000C2ED5}">
      <dgm:prSet phldrT="[Text]"/>
      <dgm:spPr/>
      <dgm:t>
        <a:bodyPr/>
        <a:lstStyle/>
        <a:p>
          <a:r>
            <a:rPr lang="en-US" dirty="0"/>
            <a:t>Less likely to be </a:t>
          </a:r>
          <a:r>
            <a:rPr lang="en-US" dirty="0" err="1"/>
            <a:t>virologically</a:t>
          </a:r>
          <a:r>
            <a:rPr lang="en-US" dirty="0"/>
            <a:t> suppressed</a:t>
          </a:r>
        </a:p>
      </dgm:t>
    </dgm:pt>
    <dgm:pt modelId="{7559EB0A-31E7-4A76-A717-3B1C6829E28E}" type="parTrans" cxnId="{ADE8A414-D228-4E19-9D6F-F770963547B5}">
      <dgm:prSet/>
      <dgm:spPr/>
      <dgm:t>
        <a:bodyPr/>
        <a:lstStyle/>
        <a:p>
          <a:endParaRPr lang="en-US"/>
        </a:p>
      </dgm:t>
    </dgm:pt>
    <dgm:pt modelId="{E7781C63-540E-4335-AFAF-ADFCC41D173B}" type="sibTrans" cxnId="{ADE8A414-D228-4E19-9D6F-F770963547B5}">
      <dgm:prSet/>
      <dgm:spPr/>
      <dgm:t>
        <a:bodyPr/>
        <a:lstStyle/>
        <a:p>
          <a:endParaRPr lang="en-US"/>
        </a:p>
      </dgm:t>
    </dgm:pt>
    <dgm:pt modelId="{FC63C04B-EC9D-40C9-8858-A93428926F31}">
      <dgm:prSet phldrT="[Text]"/>
      <dgm:spPr/>
      <dgm:t>
        <a:bodyPr/>
        <a:lstStyle/>
        <a:p>
          <a:r>
            <a:rPr lang="en-US" dirty="0"/>
            <a:t>Less treatment options </a:t>
          </a:r>
        </a:p>
      </dgm:t>
    </dgm:pt>
    <dgm:pt modelId="{3D1746E4-A687-42B3-9F5D-22D643B13D7B}" type="parTrans" cxnId="{E1B59415-2A87-4312-903E-79DBDC9EAF6F}">
      <dgm:prSet/>
      <dgm:spPr/>
      <dgm:t>
        <a:bodyPr/>
        <a:lstStyle/>
        <a:p>
          <a:endParaRPr lang="en-US"/>
        </a:p>
      </dgm:t>
    </dgm:pt>
    <dgm:pt modelId="{61714E06-0B7E-4E38-AC24-FF71251C3EDF}" type="sibTrans" cxnId="{E1B59415-2A87-4312-903E-79DBDC9EAF6F}">
      <dgm:prSet/>
      <dgm:spPr/>
      <dgm:t>
        <a:bodyPr/>
        <a:lstStyle/>
        <a:p>
          <a:endParaRPr lang="en-US"/>
        </a:p>
      </dgm:t>
    </dgm:pt>
    <dgm:pt modelId="{413A40A9-C71A-4997-B95F-47AF67D5793B}">
      <dgm:prSet phldrT="[Text]"/>
      <dgm:spPr/>
      <dgm:t>
        <a:bodyPr/>
        <a:lstStyle/>
        <a:p>
          <a:r>
            <a:rPr lang="en-US" dirty="0"/>
            <a:t>Life-long treatment </a:t>
          </a:r>
        </a:p>
      </dgm:t>
    </dgm:pt>
    <dgm:pt modelId="{DA4E5BD7-65AF-4F0F-BADD-503E10A2EFA2}" type="parTrans" cxnId="{3DA6CC4F-3FE4-4313-8D53-55289BBB197A}">
      <dgm:prSet/>
      <dgm:spPr/>
      <dgm:t>
        <a:bodyPr/>
        <a:lstStyle/>
        <a:p>
          <a:endParaRPr lang="en-US"/>
        </a:p>
      </dgm:t>
    </dgm:pt>
    <dgm:pt modelId="{D80924B4-2F70-44DC-AA08-CF2407F00C4E}" type="sibTrans" cxnId="{3DA6CC4F-3FE4-4313-8D53-55289BBB197A}">
      <dgm:prSet/>
      <dgm:spPr/>
      <dgm:t>
        <a:bodyPr/>
        <a:lstStyle/>
        <a:p>
          <a:endParaRPr lang="en-US"/>
        </a:p>
      </dgm:t>
    </dgm:pt>
    <dgm:pt modelId="{ED1E323C-57AD-4606-93A8-2F1B2EF072DE}">
      <dgm:prSet phldrT="[Text]"/>
      <dgm:spPr/>
      <dgm:t>
        <a:bodyPr/>
        <a:lstStyle/>
        <a:p>
          <a:r>
            <a:rPr lang="en-US" dirty="0"/>
            <a:t>More likely to acquire HIVDR from their mother</a:t>
          </a:r>
        </a:p>
      </dgm:t>
    </dgm:pt>
    <dgm:pt modelId="{56BBDB80-DE9F-459A-859B-5C46DADF4FCB}" type="parTrans" cxnId="{7DC1D7DF-89CF-4BBF-BCF5-EB6A52C1A08C}">
      <dgm:prSet/>
      <dgm:spPr/>
      <dgm:t>
        <a:bodyPr/>
        <a:lstStyle/>
        <a:p>
          <a:endParaRPr lang="en-US"/>
        </a:p>
      </dgm:t>
    </dgm:pt>
    <dgm:pt modelId="{2D5CBCEE-8604-4B28-82F7-70AB90C5EFB4}" type="sibTrans" cxnId="{7DC1D7DF-89CF-4BBF-BCF5-EB6A52C1A08C}">
      <dgm:prSet/>
      <dgm:spPr/>
      <dgm:t>
        <a:bodyPr/>
        <a:lstStyle/>
        <a:p>
          <a:endParaRPr lang="en-US"/>
        </a:p>
      </dgm:t>
    </dgm:pt>
    <dgm:pt modelId="{FC043BC4-9060-4030-85A5-C22A69497ED0}">
      <dgm:prSet/>
      <dgm:spPr/>
      <dgm:t>
        <a:bodyPr/>
        <a:lstStyle/>
        <a:p>
          <a:r>
            <a:rPr lang="en-US"/>
            <a:t>More likely to fail with multi-drug resistance</a:t>
          </a:r>
          <a:endParaRPr lang="en-US" dirty="0"/>
        </a:p>
      </dgm:t>
    </dgm:pt>
    <dgm:pt modelId="{E9C82CBE-DC27-4906-9236-E5E0F5639651}" type="parTrans" cxnId="{F6498ECD-621F-4396-B10B-22F95039C069}">
      <dgm:prSet/>
      <dgm:spPr/>
      <dgm:t>
        <a:bodyPr/>
        <a:lstStyle/>
        <a:p>
          <a:endParaRPr lang="en-US"/>
        </a:p>
      </dgm:t>
    </dgm:pt>
    <dgm:pt modelId="{4E4B5098-861A-4DC8-9627-FE2BA4A6D1C9}" type="sibTrans" cxnId="{F6498ECD-621F-4396-B10B-22F95039C069}">
      <dgm:prSet/>
      <dgm:spPr/>
      <dgm:t>
        <a:bodyPr/>
        <a:lstStyle/>
        <a:p>
          <a:endParaRPr lang="en-US"/>
        </a:p>
      </dgm:t>
    </dgm:pt>
    <dgm:pt modelId="{19DCC9C7-3D33-4426-BC6F-F1C716D198C8}" type="pres">
      <dgm:prSet presAssocID="{EF99B67A-D485-484A-905F-FB519B54686D}" presName="diagram" presStyleCnt="0">
        <dgm:presLayoutVars>
          <dgm:dir/>
          <dgm:resizeHandles val="exact"/>
        </dgm:presLayoutVars>
      </dgm:prSet>
      <dgm:spPr/>
    </dgm:pt>
    <dgm:pt modelId="{934B5F5D-68CC-469A-8CDD-29B268CE1095}" type="pres">
      <dgm:prSet presAssocID="{2375460E-AC66-4E74-85C9-AFB6000C2ED5}" presName="node" presStyleLbl="node1" presStyleIdx="0" presStyleCnt="5">
        <dgm:presLayoutVars>
          <dgm:bulletEnabled val="1"/>
        </dgm:presLayoutVars>
      </dgm:prSet>
      <dgm:spPr/>
    </dgm:pt>
    <dgm:pt modelId="{9D2BE776-8A26-4DE9-83DB-2551DC3FC9E5}" type="pres">
      <dgm:prSet presAssocID="{E7781C63-540E-4335-AFAF-ADFCC41D173B}" presName="sibTrans" presStyleCnt="0"/>
      <dgm:spPr/>
    </dgm:pt>
    <dgm:pt modelId="{748793F7-E875-41F1-BE46-CA540470A0AC}" type="pres">
      <dgm:prSet presAssocID="{ED1E323C-57AD-4606-93A8-2F1B2EF072DE}" presName="node" presStyleLbl="node1" presStyleIdx="1" presStyleCnt="5">
        <dgm:presLayoutVars>
          <dgm:bulletEnabled val="1"/>
        </dgm:presLayoutVars>
      </dgm:prSet>
      <dgm:spPr/>
    </dgm:pt>
    <dgm:pt modelId="{E7BC08BA-5F2B-4F69-BDE1-1D6CBC6616BC}" type="pres">
      <dgm:prSet presAssocID="{2D5CBCEE-8604-4B28-82F7-70AB90C5EFB4}" presName="sibTrans" presStyleCnt="0"/>
      <dgm:spPr/>
    </dgm:pt>
    <dgm:pt modelId="{8D910FAB-7921-4527-AB14-45CF4D566CBC}" type="pres">
      <dgm:prSet presAssocID="{FC043BC4-9060-4030-85A5-C22A69497ED0}" presName="node" presStyleLbl="node1" presStyleIdx="2" presStyleCnt="5">
        <dgm:presLayoutVars>
          <dgm:bulletEnabled val="1"/>
        </dgm:presLayoutVars>
      </dgm:prSet>
      <dgm:spPr/>
    </dgm:pt>
    <dgm:pt modelId="{B1496130-3822-4668-AD37-2CEA0FCC462D}" type="pres">
      <dgm:prSet presAssocID="{4E4B5098-861A-4DC8-9627-FE2BA4A6D1C9}" presName="sibTrans" presStyleCnt="0"/>
      <dgm:spPr/>
    </dgm:pt>
    <dgm:pt modelId="{28E59B2A-896C-4C90-AF1C-4B2B2E77E052}" type="pres">
      <dgm:prSet presAssocID="{FC63C04B-EC9D-40C9-8858-A93428926F31}" presName="node" presStyleLbl="node1" presStyleIdx="3" presStyleCnt="5">
        <dgm:presLayoutVars>
          <dgm:bulletEnabled val="1"/>
        </dgm:presLayoutVars>
      </dgm:prSet>
      <dgm:spPr/>
    </dgm:pt>
    <dgm:pt modelId="{E050EA24-34C2-4999-8A90-AD0988044D42}" type="pres">
      <dgm:prSet presAssocID="{61714E06-0B7E-4E38-AC24-FF71251C3EDF}" presName="sibTrans" presStyleCnt="0"/>
      <dgm:spPr/>
    </dgm:pt>
    <dgm:pt modelId="{21E61A31-6059-44B7-8F1C-3B5B82C62BEF}" type="pres">
      <dgm:prSet presAssocID="{413A40A9-C71A-4997-B95F-47AF67D5793B}" presName="node" presStyleLbl="node1" presStyleIdx="4" presStyleCnt="5">
        <dgm:presLayoutVars>
          <dgm:bulletEnabled val="1"/>
        </dgm:presLayoutVars>
      </dgm:prSet>
      <dgm:spPr/>
    </dgm:pt>
  </dgm:ptLst>
  <dgm:cxnLst>
    <dgm:cxn modelId="{68CAC805-F286-4DD3-A247-DA040330DEDC}" type="presOf" srcId="{FC63C04B-EC9D-40C9-8858-A93428926F31}" destId="{28E59B2A-896C-4C90-AF1C-4B2B2E77E052}" srcOrd="0" destOrd="0" presId="urn:microsoft.com/office/officeart/2005/8/layout/default"/>
    <dgm:cxn modelId="{ADE8A414-D228-4E19-9D6F-F770963547B5}" srcId="{EF99B67A-D485-484A-905F-FB519B54686D}" destId="{2375460E-AC66-4E74-85C9-AFB6000C2ED5}" srcOrd="0" destOrd="0" parTransId="{7559EB0A-31E7-4A76-A717-3B1C6829E28E}" sibTransId="{E7781C63-540E-4335-AFAF-ADFCC41D173B}"/>
    <dgm:cxn modelId="{E1B59415-2A87-4312-903E-79DBDC9EAF6F}" srcId="{EF99B67A-D485-484A-905F-FB519B54686D}" destId="{FC63C04B-EC9D-40C9-8858-A93428926F31}" srcOrd="3" destOrd="0" parTransId="{3D1746E4-A687-42B3-9F5D-22D643B13D7B}" sibTransId="{61714E06-0B7E-4E38-AC24-FF71251C3EDF}"/>
    <dgm:cxn modelId="{16512422-2B77-434E-B332-309A439B865F}" type="presOf" srcId="{413A40A9-C71A-4997-B95F-47AF67D5793B}" destId="{21E61A31-6059-44B7-8F1C-3B5B82C62BEF}" srcOrd="0" destOrd="0" presId="urn:microsoft.com/office/officeart/2005/8/layout/default"/>
    <dgm:cxn modelId="{D31ADB36-8F64-475F-9FDF-CD2E298696C5}" type="presOf" srcId="{FC043BC4-9060-4030-85A5-C22A69497ED0}" destId="{8D910FAB-7921-4527-AB14-45CF4D566CBC}" srcOrd="0" destOrd="0" presId="urn:microsoft.com/office/officeart/2005/8/layout/default"/>
    <dgm:cxn modelId="{3DA6CC4F-3FE4-4313-8D53-55289BBB197A}" srcId="{EF99B67A-D485-484A-905F-FB519B54686D}" destId="{413A40A9-C71A-4997-B95F-47AF67D5793B}" srcOrd="4" destOrd="0" parTransId="{DA4E5BD7-65AF-4F0F-BADD-503E10A2EFA2}" sibTransId="{D80924B4-2F70-44DC-AA08-CF2407F00C4E}"/>
    <dgm:cxn modelId="{74B38D55-1775-495D-9819-508B63552194}" type="presOf" srcId="{ED1E323C-57AD-4606-93A8-2F1B2EF072DE}" destId="{748793F7-E875-41F1-BE46-CA540470A0AC}" srcOrd="0" destOrd="0" presId="urn:microsoft.com/office/officeart/2005/8/layout/default"/>
    <dgm:cxn modelId="{7B0CA2C2-8289-43E7-ACC3-26D3EC7D7A79}" type="presOf" srcId="{EF99B67A-D485-484A-905F-FB519B54686D}" destId="{19DCC9C7-3D33-4426-BC6F-F1C716D198C8}" srcOrd="0" destOrd="0" presId="urn:microsoft.com/office/officeart/2005/8/layout/default"/>
    <dgm:cxn modelId="{F6498ECD-621F-4396-B10B-22F95039C069}" srcId="{EF99B67A-D485-484A-905F-FB519B54686D}" destId="{FC043BC4-9060-4030-85A5-C22A69497ED0}" srcOrd="2" destOrd="0" parTransId="{E9C82CBE-DC27-4906-9236-E5E0F5639651}" sibTransId="{4E4B5098-861A-4DC8-9627-FE2BA4A6D1C9}"/>
    <dgm:cxn modelId="{610D81CF-C5B6-4CD9-BF9C-9D0954DA9C13}" type="presOf" srcId="{2375460E-AC66-4E74-85C9-AFB6000C2ED5}" destId="{934B5F5D-68CC-469A-8CDD-29B268CE1095}" srcOrd="0" destOrd="0" presId="urn:microsoft.com/office/officeart/2005/8/layout/default"/>
    <dgm:cxn modelId="{7DC1D7DF-89CF-4BBF-BCF5-EB6A52C1A08C}" srcId="{EF99B67A-D485-484A-905F-FB519B54686D}" destId="{ED1E323C-57AD-4606-93A8-2F1B2EF072DE}" srcOrd="1" destOrd="0" parTransId="{56BBDB80-DE9F-459A-859B-5C46DADF4FCB}" sibTransId="{2D5CBCEE-8604-4B28-82F7-70AB90C5EFB4}"/>
    <dgm:cxn modelId="{0C667023-8C46-47BF-8352-D65B0DFA18C8}" type="presParOf" srcId="{19DCC9C7-3D33-4426-BC6F-F1C716D198C8}" destId="{934B5F5D-68CC-469A-8CDD-29B268CE1095}" srcOrd="0" destOrd="0" presId="urn:microsoft.com/office/officeart/2005/8/layout/default"/>
    <dgm:cxn modelId="{DB2F668E-BC52-4C5E-870A-BAACDB4AB3A6}" type="presParOf" srcId="{19DCC9C7-3D33-4426-BC6F-F1C716D198C8}" destId="{9D2BE776-8A26-4DE9-83DB-2551DC3FC9E5}" srcOrd="1" destOrd="0" presId="urn:microsoft.com/office/officeart/2005/8/layout/default"/>
    <dgm:cxn modelId="{BB742D65-50F5-4DF7-B7CE-605411930F35}" type="presParOf" srcId="{19DCC9C7-3D33-4426-BC6F-F1C716D198C8}" destId="{748793F7-E875-41F1-BE46-CA540470A0AC}" srcOrd="2" destOrd="0" presId="urn:microsoft.com/office/officeart/2005/8/layout/default"/>
    <dgm:cxn modelId="{6304474D-DC5E-4917-828A-B7E76EC0794D}" type="presParOf" srcId="{19DCC9C7-3D33-4426-BC6F-F1C716D198C8}" destId="{E7BC08BA-5F2B-4F69-BDE1-1D6CBC6616BC}" srcOrd="3" destOrd="0" presId="urn:microsoft.com/office/officeart/2005/8/layout/default"/>
    <dgm:cxn modelId="{9C6D03F0-2D58-419A-BDDD-DCDEEF3EDB13}" type="presParOf" srcId="{19DCC9C7-3D33-4426-BC6F-F1C716D198C8}" destId="{8D910FAB-7921-4527-AB14-45CF4D566CBC}" srcOrd="4" destOrd="0" presId="urn:microsoft.com/office/officeart/2005/8/layout/default"/>
    <dgm:cxn modelId="{95B6878D-F58A-47F7-9127-B962FBA3CA47}" type="presParOf" srcId="{19DCC9C7-3D33-4426-BC6F-F1C716D198C8}" destId="{B1496130-3822-4668-AD37-2CEA0FCC462D}" srcOrd="5" destOrd="0" presId="urn:microsoft.com/office/officeart/2005/8/layout/default"/>
    <dgm:cxn modelId="{38D590D9-06D6-4EE5-AC00-98106C3254DA}" type="presParOf" srcId="{19DCC9C7-3D33-4426-BC6F-F1C716D198C8}" destId="{28E59B2A-896C-4C90-AF1C-4B2B2E77E052}" srcOrd="6" destOrd="0" presId="urn:microsoft.com/office/officeart/2005/8/layout/default"/>
    <dgm:cxn modelId="{9617C955-5B12-41C9-88A8-51E093B77CF7}" type="presParOf" srcId="{19DCC9C7-3D33-4426-BC6F-F1C716D198C8}" destId="{E050EA24-34C2-4999-8A90-AD0988044D42}" srcOrd="7" destOrd="0" presId="urn:microsoft.com/office/officeart/2005/8/layout/default"/>
    <dgm:cxn modelId="{227F0DE5-9CDE-4626-858C-BAB29650EB02}" type="presParOf" srcId="{19DCC9C7-3D33-4426-BC6F-F1C716D198C8}" destId="{21E61A31-6059-44B7-8F1C-3B5B82C62BEF}"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C1F45C-3F83-46BE-A191-477606D2EAB0}">
      <dsp:nvSpPr>
        <dsp:cNvPr id="0" name=""/>
        <dsp:cNvSpPr/>
      </dsp:nvSpPr>
      <dsp:spPr>
        <a:xfrm>
          <a:off x="0" y="0"/>
          <a:ext cx="10515600" cy="874474"/>
        </a:xfrm>
        <a:prstGeom prst="rect">
          <a:avLst/>
        </a:prstGeom>
        <a:solidFill>
          <a:schemeClr val="accent5">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7640" tIns="167640" rIns="167640" bIns="167640" numCol="1" spcCol="1270" anchor="t"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4400" kern="1200"/>
            <a:t>Treatment optimization </a:t>
          </a:r>
        </a:p>
      </dsp:txBody>
      <dsp:txXfrm>
        <a:off x="0" y="0"/>
        <a:ext cx="10515600" cy="874474"/>
      </dsp:txXfrm>
    </dsp:sp>
    <dsp:sp modelId="{137A152F-3DBC-4D94-8D8F-CEE0185729A7}">
      <dsp:nvSpPr>
        <dsp:cNvPr id="0" name=""/>
        <dsp:cNvSpPr/>
      </dsp:nvSpPr>
      <dsp:spPr>
        <a:xfrm>
          <a:off x="0" y="1397516"/>
          <a:ext cx="2628899" cy="330091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t" anchorCtr="0">
          <a:noAutofit/>
        </a:bodyPr>
        <a:lstStyle/>
        <a:p>
          <a:pPr marL="0" lvl="0" indent="0" algn="ctr" defTabSz="1289050">
            <a:lnSpc>
              <a:spcPct val="90000"/>
            </a:lnSpc>
            <a:spcBef>
              <a:spcPct val="0"/>
            </a:spcBef>
            <a:spcAft>
              <a:spcPct val="35000"/>
            </a:spcAft>
            <a:buNone/>
          </a:pPr>
          <a:r>
            <a:rPr lang="en-US" sz="2900" b="1" kern="1200">
              <a:solidFill>
                <a:schemeClr val="tx2"/>
              </a:solidFill>
            </a:rPr>
            <a:t>Starting</a:t>
          </a:r>
          <a:r>
            <a:rPr lang="en-US" sz="2900" kern="1200">
              <a:solidFill>
                <a:srgbClr val="FF0000"/>
              </a:solidFill>
            </a:rPr>
            <a:t> </a:t>
          </a:r>
        </a:p>
        <a:p>
          <a:pPr marL="0" lvl="0" indent="0" algn="ctr" defTabSz="1289050">
            <a:lnSpc>
              <a:spcPct val="90000"/>
            </a:lnSpc>
            <a:spcBef>
              <a:spcPct val="0"/>
            </a:spcBef>
            <a:spcAft>
              <a:spcPct val="35000"/>
            </a:spcAft>
            <a:buNone/>
          </a:pPr>
          <a:r>
            <a:rPr lang="en-US" sz="2900" kern="1200"/>
            <a:t>children on preferred regimens in optimal formulations</a:t>
          </a:r>
        </a:p>
      </dsp:txBody>
      <dsp:txXfrm>
        <a:off x="0" y="1397516"/>
        <a:ext cx="2628899" cy="3300912"/>
      </dsp:txXfrm>
    </dsp:sp>
    <dsp:sp modelId="{C644C272-7A45-40D2-92B3-72A0F755FC84}">
      <dsp:nvSpPr>
        <dsp:cNvPr id="0" name=""/>
        <dsp:cNvSpPr/>
      </dsp:nvSpPr>
      <dsp:spPr>
        <a:xfrm>
          <a:off x="2628900" y="1397516"/>
          <a:ext cx="2628899" cy="3300912"/>
        </a:xfrm>
        <a:prstGeom prst="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t" anchorCtr="0">
          <a:noAutofit/>
        </a:bodyPr>
        <a:lstStyle/>
        <a:p>
          <a:pPr marL="0" lvl="0" indent="0" algn="ctr" defTabSz="1289050">
            <a:lnSpc>
              <a:spcPct val="90000"/>
            </a:lnSpc>
            <a:spcBef>
              <a:spcPct val="0"/>
            </a:spcBef>
            <a:spcAft>
              <a:spcPct val="35000"/>
            </a:spcAft>
            <a:buNone/>
          </a:pPr>
          <a:r>
            <a:rPr lang="en-US" sz="2900" b="1" kern="1200">
              <a:solidFill>
                <a:schemeClr val="tx2"/>
              </a:solidFill>
            </a:rPr>
            <a:t>Changing</a:t>
          </a:r>
        </a:p>
        <a:p>
          <a:pPr marL="0" lvl="0" indent="0" algn="ctr" defTabSz="1289050">
            <a:lnSpc>
              <a:spcPct val="90000"/>
            </a:lnSpc>
            <a:spcBef>
              <a:spcPct val="0"/>
            </a:spcBef>
            <a:spcAft>
              <a:spcPct val="35000"/>
            </a:spcAft>
            <a:buNone/>
          </a:pPr>
          <a:r>
            <a:rPr lang="en-US" sz="2900" kern="1200">
              <a:solidFill>
                <a:srgbClr val="FF0000"/>
              </a:solidFill>
            </a:rPr>
            <a:t> </a:t>
          </a:r>
          <a:r>
            <a:rPr lang="en-US" sz="2900" kern="1200"/>
            <a:t>formulations as children grown and can take more optimal formulations</a:t>
          </a:r>
        </a:p>
      </dsp:txBody>
      <dsp:txXfrm>
        <a:off x="2628900" y="1397516"/>
        <a:ext cx="2628899" cy="3300912"/>
      </dsp:txXfrm>
    </dsp:sp>
    <dsp:sp modelId="{37FBAA9B-F9AE-401A-8986-4A1ECAE4463B}">
      <dsp:nvSpPr>
        <dsp:cNvPr id="0" name=""/>
        <dsp:cNvSpPr/>
      </dsp:nvSpPr>
      <dsp:spPr>
        <a:xfrm>
          <a:off x="5257800" y="1397516"/>
          <a:ext cx="2628899" cy="3300912"/>
        </a:xfrm>
        <a:prstGeom prst="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t" anchorCtr="0">
          <a:noAutofit/>
        </a:bodyPr>
        <a:lstStyle/>
        <a:p>
          <a:pPr marL="0" lvl="0" indent="0" algn="ctr" defTabSz="1289050">
            <a:lnSpc>
              <a:spcPct val="90000"/>
            </a:lnSpc>
            <a:spcBef>
              <a:spcPct val="0"/>
            </a:spcBef>
            <a:spcAft>
              <a:spcPct val="35000"/>
            </a:spcAft>
            <a:buNone/>
          </a:pPr>
          <a:r>
            <a:rPr lang="en-US" sz="2900" b="1" kern="1200" dirty="0">
              <a:solidFill>
                <a:schemeClr val="tx2"/>
              </a:solidFill>
            </a:rPr>
            <a:t>Transitioning </a:t>
          </a:r>
        </a:p>
        <a:p>
          <a:pPr marL="0" lvl="0" indent="0" algn="ctr" defTabSz="1289050">
            <a:lnSpc>
              <a:spcPct val="90000"/>
            </a:lnSpc>
            <a:spcBef>
              <a:spcPct val="0"/>
            </a:spcBef>
            <a:spcAft>
              <a:spcPct val="35000"/>
            </a:spcAft>
            <a:buNone/>
          </a:pPr>
          <a:r>
            <a:rPr lang="en-US" sz="2900" kern="1200" dirty="0"/>
            <a:t>to better regimens and formulations as improved regimens are available</a:t>
          </a:r>
        </a:p>
      </dsp:txBody>
      <dsp:txXfrm>
        <a:off x="5257800" y="1397516"/>
        <a:ext cx="2628899" cy="3300912"/>
      </dsp:txXfrm>
    </dsp:sp>
    <dsp:sp modelId="{CF960661-02ED-44A8-ADB7-AA2A876B24BA}">
      <dsp:nvSpPr>
        <dsp:cNvPr id="0" name=""/>
        <dsp:cNvSpPr/>
      </dsp:nvSpPr>
      <dsp:spPr>
        <a:xfrm>
          <a:off x="7886700" y="1397516"/>
          <a:ext cx="2628899" cy="3300912"/>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t" anchorCtr="0">
          <a:noAutofit/>
        </a:bodyPr>
        <a:lstStyle/>
        <a:p>
          <a:pPr marL="0" lvl="0" indent="0" algn="ctr" defTabSz="1289050">
            <a:lnSpc>
              <a:spcPct val="90000"/>
            </a:lnSpc>
            <a:spcBef>
              <a:spcPct val="0"/>
            </a:spcBef>
            <a:spcAft>
              <a:spcPct val="35000"/>
            </a:spcAft>
            <a:buNone/>
          </a:pPr>
          <a:r>
            <a:rPr lang="en-US" sz="2900" b="1" kern="1200">
              <a:solidFill>
                <a:schemeClr val="tx2"/>
              </a:solidFill>
            </a:rPr>
            <a:t>Switching</a:t>
          </a:r>
          <a:r>
            <a:rPr lang="en-US" sz="2900" kern="1200"/>
            <a:t> </a:t>
          </a:r>
        </a:p>
        <a:p>
          <a:pPr marL="0" lvl="0" indent="0" algn="ctr" defTabSz="1289050">
            <a:lnSpc>
              <a:spcPct val="90000"/>
            </a:lnSpc>
            <a:spcBef>
              <a:spcPct val="0"/>
            </a:spcBef>
            <a:spcAft>
              <a:spcPct val="35000"/>
            </a:spcAft>
            <a:buNone/>
          </a:pPr>
          <a:r>
            <a:rPr lang="en-US" sz="2900" kern="1200"/>
            <a:t>to appropriate 2</a:t>
          </a:r>
          <a:r>
            <a:rPr lang="en-US" sz="2900" kern="1200" baseline="30000"/>
            <a:t>nd </a:t>
          </a:r>
          <a:r>
            <a:rPr lang="en-US" sz="2900" kern="1200"/>
            <a:t> or 3</a:t>
          </a:r>
          <a:r>
            <a:rPr lang="en-US" sz="2900" kern="1200" baseline="30000"/>
            <a:t>rd</a:t>
          </a:r>
          <a:r>
            <a:rPr lang="en-US" sz="2900" kern="1200"/>
            <a:t> line regimens in optimal formulations when VL failure</a:t>
          </a:r>
        </a:p>
      </dsp:txBody>
      <dsp:txXfrm>
        <a:off x="7886700" y="1397516"/>
        <a:ext cx="2628899" cy="3300912"/>
      </dsp:txXfrm>
    </dsp:sp>
    <dsp:sp modelId="{7EB388D5-AAE2-447E-901B-DC08D0582206}">
      <dsp:nvSpPr>
        <dsp:cNvPr id="0" name=""/>
        <dsp:cNvSpPr/>
      </dsp:nvSpPr>
      <dsp:spPr>
        <a:xfrm>
          <a:off x="0" y="4698428"/>
          <a:ext cx="10515600" cy="366768"/>
        </a:xfrm>
        <a:prstGeom prst="rect">
          <a:avLst/>
        </a:prstGeom>
        <a:solidFill>
          <a:schemeClr val="accent5">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4B5F5D-68CC-469A-8CDD-29B268CE1095}">
      <dsp:nvSpPr>
        <dsp:cNvPr id="0" name=""/>
        <dsp:cNvSpPr/>
      </dsp:nvSpPr>
      <dsp:spPr>
        <a:xfrm>
          <a:off x="0" y="698058"/>
          <a:ext cx="2772171" cy="166330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Less likely to be </a:t>
          </a:r>
          <a:r>
            <a:rPr lang="en-US" sz="2700" kern="1200" dirty="0" err="1"/>
            <a:t>virologically</a:t>
          </a:r>
          <a:r>
            <a:rPr lang="en-US" sz="2700" kern="1200" dirty="0"/>
            <a:t> suppressed</a:t>
          </a:r>
        </a:p>
      </dsp:txBody>
      <dsp:txXfrm>
        <a:off x="0" y="698058"/>
        <a:ext cx="2772171" cy="1663302"/>
      </dsp:txXfrm>
    </dsp:sp>
    <dsp:sp modelId="{748793F7-E875-41F1-BE46-CA540470A0AC}">
      <dsp:nvSpPr>
        <dsp:cNvPr id="0" name=""/>
        <dsp:cNvSpPr/>
      </dsp:nvSpPr>
      <dsp:spPr>
        <a:xfrm>
          <a:off x="3049388" y="698058"/>
          <a:ext cx="2772171" cy="166330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More likely to acquire HIVDR from their mother</a:t>
          </a:r>
        </a:p>
      </dsp:txBody>
      <dsp:txXfrm>
        <a:off x="3049388" y="698058"/>
        <a:ext cx="2772171" cy="1663302"/>
      </dsp:txXfrm>
    </dsp:sp>
    <dsp:sp modelId="{8D910FAB-7921-4527-AB14-45CF4D566CBC}">
      <dsp:nvSpPr>
        <dsp:cNvPr id="0" name=""/>
        <dsp:cNvSpPr/>
      </dsp:nvSpPr>
      <dsp:spPr>
        <a:xfrm>
          <a:off x="6098777" y="698058"/>
          <a:ext cx="2772171" cy="1663302"/>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More likely to fail with multi-drug resistance</a:t>
          </a:r>
          <a:endParaRPr lang="en-US" sz="2700" kern="1200" dirty="0"/>
        </a:p>
      </dsp:txBody>
      <dsp:txXfrm>
        <a:off x="6098777" y="698058"/>
        <a:ext cx="2772171" cy="1663302"/>
      </dsp:txXfrm>
    </dsp:sp>
    <dsp:sp modelId="{28E59B2A-896C-4C90-AF1C-4B2B2E77E052}">
      <dsp:nvSpPr>
        <dsp:cNvPr id="0" name=""/>
        <dsp:cNvSpPr/>
      </dsp:nvSpPr>
      <dsp:spPr>
        <a:xfrm>
          <a:off x="1524694" y="2638578"/>
          <a:ext cx="2772171" cy="166330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Less treatment options </a:t>
          </a:r>
        </a:p>
      </dsp:txBody>
      <dsp:txXfrm>
        <a:off x="1524694" y="2638578"/>
        <a:ext cx="2772171" cy="1663302"/>
      </dsp:txXfrm>
    </dsp:sp>
    <dsp:sp modelId="{21E61A31-6059-44B7-8F1C-3B5B82C62BEF}">
      <dsp:nvSpPr>
        <dsp:cNvPr id="0" name=""/>
        <dsp:cNvSpPr/>
      </dsp:nvSpPr>
      <dsp:spPr>
        <a:xfrm>
          <a:off x="4574083" y="2638578"/>
          <a:ext cx="2772171" cy="1663302"/>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Life-long treatment </a:t>
          </a:r>
        </a:p>
      </dsp:txBody>
      <dsp:txXfrm>
        <a:off x="4574083" y="2638578"/>
        <a:ext cx="2772171" cy="1663302"/>
      </dsp:txXfrm>
    </dsp:sp>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8BB9FF-AAD4-B948-B58D-B41D6A43C25C}" type="datetimeFigureOut">
              <a:rPr lang="en-US" smtClean="0"/>
              <a:t>4/20/2021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C47917-225E-3444-8087-5C0945A864BB}" type="slidenum">
              <a:rPr lang="en-US" smtClean="0"/>
              <a:t>‹#›</a:t>
            </a:fld>
            <a:endParaRPr lang="en-US"/>
          </a:p>
        </p:txBody>
      </p:sp>
    </p:spTree>
    <p:extLst>
      <p:ext uri="{BB962C8B-B14F-4D97-AF65-F5344CB8AC3E}">
        <p14:creationId xmlns:p14="http://schemas.microsoft.com/office/powerpoint/2010/main" val="2362877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CF5DFC-6573-4BCD-90CE-0D189A39DA7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43589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6CB9D1-A1BA-4CB2-BEC5-66800B41E0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770" name="Rectangle 2"/>
          <p:cNvSpPr>
            <a:spLocks noGrp="1" noRot="1" noChangeAspect="1" noChangeArrowheads="1" noTextEdit="1"/>
          </p:cNvSpPr>
          <p:nvPr>
            <p:ph type="sldImg"/>
          </p:nvPr>
        </p:nvSpPr>
        <p:spPr>
          <a:xfrm>
            <a:off x="-3530600" y="1179513"/>
            <a:ext cx="13877925" cy="7807325"/>
          </a:xfrm>
          <a:ln/>
        </p:spPr>
      </p:sp>
      <p:sp>
        <p:nvSpPr>
          <p:cNvPr id="32771" name="Rectangle 3"/>
          <p:cNvSpPr>
            <a:spLocks noGrp="1" noChangeArrowheads="1"/>
          </p:cNvSpPr>
          <p:nvPr>
            <p:ph type="body" idx="1"/>
          </p:nvPr>
        </p:nvSpPr>
        <p:spPr>
          <a:xfrm>
            <a:off x="550864" y="328613"/>
            <a:ext cx="4052887" cy="234950"/>
          </a:xfrm>
          <a:noFill/>
          <a:ln/>
        </p:spPr>
        <p:txBody>
          <a:bodyPr/>
          <a:lstStyle/>
          <a:p>
            <a:endParaRPr lang="en-GB"/>
          </a:p>
        </p:txBody>
      </p:sp>
      <p:sp>
        <p:nvSpPr>
          <p:cNvPr id="32772" name="McK Separator"/>
          <p:cNvSpPr>
            <a:spLocks noChangeShapeType="1"/>
          </p:cNvSpPr>
          <p:nvPr>
            <p:custDataLst>
              <p:tags r:id="rId1"/>
            </p:custDataLst>
          </p:nvPr>
        </p:nvSpPr>
        <p:spPr bwMode="auto">
          <a:xfrm>
            <a:off x="563564" y="1397000"/>
            <a:ext cx="5595937" cy="0"/>
          </a:xfrm>
          <a:prstGeom prst="line">
            <a:avLst/>
          </a:prstGeom>
          <a:noFill/>
          <a:ln w="9525">
            <a:solidFill>
              <a:schemeClr val="tx1"/>
            </a:solidFill>
            <a:round/>
            <a:headEnd/>
            <a:tailEnd/>
          </a:ln>
        </p:spPr>
        <p:txBody>
          <a:bodyPr lIns="91432" tIns="45716" rIns="91432" bIns="45716"/>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45368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jpe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2.xml"/><Relationship Id="rId1" Type="http://schemas.openxmlformats.org/officeDocument/2006/relationships/vmlDrawing" Target="../drawings/vmlDrawing2.vml"/><Relationship Id="rId5" Type="http://schemas.openxmlformats.org/officeDocument/2006/relationships/image" Target="../media/image17.emf"/><Relationship Id="rId4" Type="http://schemas.openxmlformats.org/officeDocument/2006/relationships/oleObject" Target="../embeddings/oleObject2.bin"/></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EFCE3-BA9F-AA40-A826-463DCF4BE5C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8F685A4-7B56-DD41-8165-708267603E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037E530-E9F8-1345-B41D-639B84752DB3}"/>
              </a:ext>
            </a:extLst>
          </p:cNvPr>
          <p:cNvSpPr>
            <a:spLocks noGrp="1"/>
          </p:cNvSpPr>
          <p:nvPr>
            <p:ph type="dt" sz="half" idx="10"/>
          </p:nvPr>
        </p:nvSpPr>
        <p:spPr/>
        <p:txBody>
          <a:bodyPr/>
          <a:lstStyle/>
          <a:p>
            <a:fld id="{3A5F0D19-8046-324A-A441-9291CE9B9B9A}" type="datetimeFigureOut">
              <a:rPr lang="en-US" smtClean="0"/>
              <a:t>4/20/2021</a:t>
            </a:fld>
            <a:endParaRPr lang="en-US"/>
          </a:p>
        </p:txBody>
      </p:sp>
      <p:sp>
        <p:nvSpPr>
          <p:cNvPr id="5" name="Footer Placeholder 4">
            <a:extLst>
              <a:ext uri="{FF2B5EF4-FFF2-40B4-BE49-F238E27FC236}">
                <a16:creationId xmlns:a16="http://schemas.microsoft.com/office/drawing/2014/main" id="{1004CB03-0EF1-DC4E-8ACA-227033DA84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52EFFD-26A9-2F49-88E7-84A5AF1524B3}"/>
              </a:ext>
            </a:extLst>
          </p:cNvPr>
          <p:cNvSpPr>
            <a:spLocks noGrp="1"/>
          </p:cNvSpPr>
          <p:nvPr>
            <p:ph type="sldNum" sz="quarter" idx="12"/>
          </p:nvPr>
        </p:nvSpPr>
        <p:spPr/>
        <p:txBody>
          <a:bodyPr/>
          <a:lstStyle/>
          <a:p>
            <a:fld id="{5A2DAD41-07FF-024F-8803-ED6950189E82}" type="slidenum">
              <a:rPr lang="en-US" smtClean="0"/>
              <a:t>‹#›</a:t>
            </a:fld>
            <a:endParaRPr lang="en-US"/>
          </a:p>
        </p:txBody>
      </p:sp>
    </p:spTree>
    <p:extLst>
      <p:ext uri="{BB962C8B-B14F-4D97-AF65-F5344CB8AC3E}">
        <p14:creationId xmlns:p14="http://schemas.microsoft.com/office/powerpoint/2010/main" val="22476716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57EDB-4BF5-4C47-BBD1-2C3ECB836DF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F0F374C-B5CE-AF4B-B624-809646FAA5F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34CB95-3FA0-6C4A-8182-DAF0197C58C5}"/>
              </a:ext>
            </a:extLst>
          </p:cNvPr>
          <p:cNvSpPr>
            <a:spLocks noGrp="1"/>
          </p:cNvSpPr>
          <p:nvPr>
            <p:ph type="dt" sz="half" idx="10"/>
          </p:nvPr>
        </p:nvSpPr>
        <p:spPr/>
        <p:txBody>
          <a:bodyPr/>
          <a:lstStyle/>
          <a:p>
            <a:fld id="{3A5F0D19-8046-324A-A441-9291CE9B9B9A}" type="datetimeFigureOut">
              <a:rPr lang="en-US" smtClean="0"/>
              <a:t>4/20/2021</a:t>
            </a:fld>
            <a:endParaRPr lang="en-US"/>
          </a:p>
        </p:txBody>
      </p:sp>
      <p:sp>
        <p:nvSpPr>
          <p:cNvPr id="5" name="Footer Placeholder 4">
            <a:extLst>
              <a:ext uri="{FF2B5EF4-FFF2-40B4-BE49-F238E27FC236}">
                <a16:creationId xmlns:a16="http://schemas.microsoft.com/office/drawing/2014/main" id="{62C305F7-8F3B-724A-830B-3A4C6B6FC6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A26D86-E08F-BA49-9B46-48888111C57D}"/>
              </a:ext>
            </a:extLst>
          </p:cNvPr>
          <p:cNvSpPr>
            <a:spLocks noGrp="1"/>
          </p:cNvSpPr>
          <p:nvPr>
            <p:ph type="sldNum" sz="quarter" idx="12"/>
          </p:nvPr>
        </p:nvSpPr>
        <p:spPr/>
        <p:txBody>
          <a:bodyPr/>
          <a:lstStyle/>
          <a:p>
            <a:fld id="{5A2DAD41-07FF-024F-8803-ED6950189E82}" type="slidenum">
              <a:rPr lang="en-US" smtClean="0"/>
              <a:t>‹#›</a:t>
            </a:fld>
            <a:endParaRPr lang="en-US"/>
          </a:p>
        </p:txBody>
      </p:sp>
    </p:spTree>
    <p:extLst>
      <p:ext uri="{BB962C8B-B14F-4D97-AF65-F5344CB8AC3E}">
        <p14:creationId xmlns:p14="http://schemas.microsoft.com/office/powerpoint/2010/main" val="42886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9B1439-CDCA-1547-B534-873F62811B9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8C1B737-B25C-2246-8642-B70F7170578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950694-25E7-6B4F-AED5-5818D788EFCA}"/>
              </a:ext>
            </a:extLst>
          </p:cNvPr>
          <p:cNvSpPr>
            <a:spLocks noGrp="1"/>
          </p:cNvSpPr>
          <p:nvPr>
            <p:ph type="dt" sz="half" idx="10"/>
          </p:nvPr>
        </p:nvSpPr>
        <p:spPr/>
        <p:txBody>
          <a:bodyPr/>
          <a:lstStyle/>
          <a:p>
            <a:fld id="{3A5F0D19-8046-324A-A441-9291CE9B9B9A}" type="datetimeFigureOut">
              <a:rPr lang="en-US" smtClean="0"/>
              <a:t>4/20/2021</a:t>
            </a:fld>
            <a:endParaRPr lang="en-US"/>
          </a:p>
        </p:txBody>
      </p:sp>
      <p:sp>
        <p:nvSpPr>
          <p:cNvPr id="5" name="Footer Placeholder 4">
            <a:extLst>
              <a:ext uri="{FF2B5EF4-FFF2-40B4-BE49-F238E27FC236}">
                <a16:creationId xmlns:a16="http://schemas.microsoft.com/office/drawing/2014/main" id="{3F04B376-E3C3-C04B-9D2E-C810C21359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767DF5-50AC-9247-A464-E021E1C3C09B}"/>
              </a:ext>
            </a:extLst>
          </p:cNvPr>
          <p:cNvSpPr>
            <a:spLocks noGrp="1"/>
          </p:cNvSpPr>
          <p:nvPr>
            <p:ph type="sldNum" sz="quarter" idx="12"/>
          </p:nvPr>
        </p:nvSpPr>
        <p:spPr/>
        <p:txBody>
          <a:bodyPr/>
          <a:lstStyle/>
          <a:p>
            <a:fld id="{5A2DAD41-07FF-024F-8803-ED6950189E82}" type="slidenum">
              <a:rPr lang="en-US" smtClean="0"/>
              <a:t>‹#›</a:t>
            </a:fld>
            <a:endParaRPr lang="en-US"/>
          </a:p>
        </p:txBody>
      </p:sp>
    </p:spTree>
    <p:extLst>
      <p:ext uri="{BB962C8B-B14F-4D97-AF65-F5344CB8AC3E}">
        <p14:creationId xmlns:p14="http://schemas.microsoft.com/office/powerpoint/2010/main" val="35778890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22991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65BD015D-DF64-474A-85A5-020B91CD307A}" type="datetimeFigureOut">
              <a:rPr lang="en-GB" smtClean="0"/>
              <a:t>20/04/2021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7D8BACB-83E0-4798-AAC1-DA72AEDC2C8F}" type="slidenum">
              <a:rPr lang="en-GB" smtClean="0"/>
              <a:t>‹#›</a:t>
            </a:fld>
            <a:endParaRPr lang="en-GB"/>
          </a:p>
        </p:txBody>
      </p:sp>
    </p:spTree>
    <p:extLst>
      <p:ext uri="{BB962C8B-B14F-4D97-AF65-F5344CB8AC3E}">
        <p14:creationId xmlns:p14="http://schemas.microsoft.com/office/powerpoint/2010/main" val="18551747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5BD015D-DF64-474A-85A5-020B91CD307A}" type="datetimeFigureOut">
              <a:rPr lang="en-GB" smtClean="0"/>
              <a:t>20/04/2021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7D8BACB-83E0-4798-AAC1-DA72AEDC2C8F}" type="slidenum">
              <a:rPr lang="en-GB" smtClean="0"/>
              <a:t>‹#›</a:t>
            </a:fld>
            <a:endParaRPr lang="en-GB"/>
          </a:p>
        </p:txBody>
      </p:sp>
      <p:sp>
        <p:nvSpPr>
          <p:cNvPr id="7" name="Rettangolo 9"/>
          <p:cNvSpPr/>
          <p:nvPr userDrawn="1"/>
        </p:nvSpPr>
        <p:spPr>
          <a:xfrm>
            <a:off x="423418" y="6295428"/>
            <a:ext cx="11400720" cy="45719"/>
          </a:xfrm>
          <a:prstGeom prst="rect">
            <a:avLst/>
          </a:prstGeom>
          <a:gradFill flip="none" rotWithShape="1">
            <a:gsLst>
              <a:gs pos="0">
                <a:srgbClr val="CA6201"/>
              </a:gs>
              <a:gs pos="47000">
                <a:srgbClr val="F18825"/>
              </a:gs>
              <a:gs pos="100000">
                <a:srgbClr val="FFB259"/>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solidFill>
                <a:srgbClr val="F6290E"/>
              </a:solidFill>
            </a:endParaRPr>
          </a:p>
        </p:txBody>
      </p:sp>
      <p:pic>
        <p:nvPicPr>
          <p:cNvPr id="8" name="Immagine 1" descr="penta_simple_col.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3418" y="6295428"/>
            <a:ext cx="1647152" cy="630051"/>
          </a:xfrm>
          <a:prstGeom prst="rect">
            <a:avLst/>
          </a:prstGeom>
        </p:spPr>
      </p:pic>
      <p:pic>
        <p:nvPicPr>
          <p:cNvPr id="9"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144266" y="53455"/>
            <a:ext cx="943468" cy="1177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9986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5BD015D-DF64-474A-85A5-020B91CD307A}" type="datetimeFigureOut">
              <a:rPr lang="en-GB" smtClean="0"/>
              <a:t>20/04/2021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7D8BACB-83E0-4798-AAC1-DA72AEDC2C8F}" type="slidenum">
              <a:rPr lang="en-GB" smtClean="0"/>
              <a:t>‹#›</a:t>
            </a:fld>
            <a:endParaRPr lang="en-GB"/>
          </a:p>
        </p:txBody>
      </p:sp>
    </p:spTree>
    <p:extLst>
      <p:ext uri="{BB962C8B-B14F-4D97-AF65-F5344CB8AC3E}">
        <p14:creationId xmlns:p14="http://schemas.microsoft.com/office/powerpoint/2010/main" val="25432978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5BD015D-DF64-474A-85A5-020B91CD307A}" type="datetimeFigureOut">
              <a:rPr lang="en-GB" smtClean="0"/>
              <a:t>20/04/2021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7D8BACB-83E0-4798-AAC1-DA72AEDC2C8F}" type="slidenum">
              <a:rPr lang="en-GB" smtClean="0"/>
              <a:t>‹#›</a:t>
            </a:fld>
            <a:endParaRPr lang="en-GB"/>
          </a:p>
        </p:txBody>
      </p:sp>
    </p:spTree>
    <p:extLst>
      <p:ext uri="{BB962C8B-B14F-4D97-AF65-F5344CB8AC3E}">
        <p14:creationId xmlns:p14="http://schemas.microsoft.com/office/powerpoint/2010/main" val="25219128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5BD015D-DF64-474A-85A5-020B91CD307A}" type="datetimeFigureOut">
              <a:rPr lang="en-GB" smtClean="0"/>
              <a:t>20/04/2021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7D8BACB-83E0-4798-AAC1-DA72AEDC2C8F}" type="slidenum">
              <a:rPr lang="en-GB" smtClean="0"/>
              <a:t>‹#›</a:t>
            </a:fld>
            <a:endParaRPr lang="en-GB"/>
          </a:p>
        </p:txBody>
      </p:sp>
    </p:spTree>
    <p:extLst>
      <p:ext uri="{BB962C8B-B14F-4D97-AF65-F5344CB8AC3E}">
        <p14:creationId xmlns:p14="http://schemas.microsoft.com/office/powerpoint/2010/main" val="26175240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5BD015D-DF64-474A-85A5-020B91CD307A}" type="datetimeFigureOut">
              <a:rPr lang="en-GB" smtClean="0"/>
              <a:t>20/04/2021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7D8BACB-83E0-4798-AAC1-DA72AEDC2C8F}" type="slidenum">
              <a:rPr lang="en-GB" smtClean="0"/>
              <a:t>‹#›</a:t>
            </a:fld>
            <a:endParaRPr lang="en-GB"/>
          </a:p>
        </p:txBody>
      </p:sp>
    </p:spTree>
    <p:extLst>
      <p:ext uri="{BB962C8B-B14F-4D97-AF65-F5344CB8AC3E}">
        <p14:creationId xmlns:p14="http://schemas.microsoft.com/office/powerpoint/2010/main" val="7372224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D015D-DF64-474A-85A5-020B91CD307A}" type="datetimeFigureOut">
              <a:rPr lang="en-GB" smtClean="0"/>
              <a:t>20/04/2021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7D8BACB-83E0-4798-AAC1-DA72AEDC2C8F}" type="slidenum">
              <a:rPr lang="en-GB" smtClean="0"/>
              <a:t>‹#›</a:t>
            </a:fld>
            <a:endParaRPr lang="en-GB"/>
          </a:p>
        </p:txBody>
      </p:sp>
    </p:spTree>
    <p:extLst>
      <p:ext uri="{BB962C8B-B14F-4D97-AF65-F5344CB8AC3E}">
        <p14:creationId xmlns:p14="http://schemas.microsoft.com/office/powerpoint/2010/main" val="2437732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DF0C3-0BCA-3C4D-B5D5-2DCAE483A7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6A5135-1FEB-A846-94E6-F133C09B638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D25F86-B7D1-6648-AD03-D647AAEAED54}"/>
              </a:ext>
            </a:extLst>
          </p:cNvPr>
          <p:cNvSpPr>
            <a:spLocks noGrp="1"/>
          </p:cNvSpPr>
          <p:nvPr>
            <p:ph type="dt" sz="half" idx="10"/>
          </p:nvPr>
        </p:nvSpPr>
        <p:spPr/>
        <p:txBody>
          <a:bodyPr/>
          <a:lstStyle/>
          <a:p>
            <a:fld id="{3A5F0D19-8046-324A-A441-9291CE9B9B9A}" type="datetimeFigureOut">
              <a:rPr lang="en-US" smtClean="0"/>
              <a:t>4/20/2021</a:t>
            </a:fld>
            <a:endParaRPr lang="en-US"/>
          </a:p>
        </p:txBody>
      </p:sp>
      <p:sp>
        <p:nvSpPr>
          <p:cNvPr id="5" name="Footer Placeholder 4">
            <a:extLst>
              <a:ext uri="{FF2B5EF4-FFF2-40B4-BE49-F238E27FC236}">
                <a16:creationId xmlns:a16="http://schemas.microsoft.com/office/drawing/2014/main" id="{3D933733-3C55-3C4C-B40D-A2A2264CA8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D20BE6-B17A-E149-A332-3C5F6ADD91C3}"/>
              </a:ext>
            </a:extLst>
          </p:cNvPr>
          <p:cNvSpPr>
            <a:spLocks noGrp="1"/>
          </p:cNvSpPr>
          <p:nvPr>
            <p:ph type="sldNum" sz="quarter" idx="12"/>
          </p:nvPr>
        </p:nvSpPr>
        <p:spPr/>
        <p:txBody>
          <a:bodyPr/>
          <a:lstStyle/>
          <a:p>
            <a:fld id="{5A2DAD41-07FF-024F-8803-ED6950189E82}" type="slidenum">
              <a:rPr lang="en-US" smtClean="0"/>
              <a:t>‹#›</a:t>
            </a:fld>
            <a:endParaRPr lang="en-US"/>
          </a:p>
        </p:txBody>
      </p:sp>
    </p:spTree>
    <p:extLst>
      <p:ext uri="{BB962C8B-B14F-4D97-AF65-F5344CB8AC3E}">
        <p14:creationId xmlns:p14="http://schemas.microsoft.com/office/powerpoint/2010/main" val="36364421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5BD015D-DF64-474A-85A5-020B91CD307A}" type="datetimeFigureOut">
              <a:rPr lang="en-GB" smtClean="0"/>
              <a:t>20/04/2021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7D8BACB-83E0-4798-AAC1-DA72AEDC2C8F}" type="slidenum">
              <a:rPr lang="en-GB" smtClean="0"/>
              <a:t>‹#›</a:t>
            </a:fld>
            <a:endParaRPr lang="en-GB"/>
          </a:p>
        </p:txBody>
      </p:sp>
    </p:spTree>
    <p:extLst>
      <p:ext uri="{BB962C8B-B14F-4D97-AF65-F5344CB8AC3E}">
        <p14:creationId xmlns:p14="http://schemas.microsoft.com/office/powerpoint/2010/main" val="31266808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5BD015D-DF64-474A-85A5-020B91CD307A}" type="datetimeFigureOut">
              <a:rPr lang="en-GB" smtClean="0"/>
              <a:t>20/04/2021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7D8BACB-83E0-4798-AAC1-DA72AEDC2C8F}" type="slidenum">
              <a:rPr lang="en-GB" smtClean="0"/>
              <a:t>‹#›</a:t>
            </a:fld>
            <a:endParaRPr lang="en-GB"/>
          </a:p>
        </p:txBody>
      </p:sp>
    </p:spTree>
    <p:extLst>
      <p:ext uri="{BB962C8B-B14F-4D97-AF65-F5344CB8AC3E}">
        <p14:creationId xmlns:p14="http://schemas.microsoft.com/office/powerpoint/2010/main" val="25577439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5BD015D-DF64-474A-85A5-020B91CD307A}" type="datetimeFigureOut">
              <a:rPr lang="en-GB" smtClean="0"/>
              <a:t>20/04/2021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7D8BACB-83E0-4798-AAC1-DA72AEDC2C8F}" type="slidenum">
              <a:rPr lang="en-GB" smtClean="0"/>
              <a:t>‹#›</a:t>
            </a:fld>
            <a:endParaRPr lang="en-GB"/>
          </a:p>
        </p:txBody>
      </p:sp>
    </p:spTree>
    <p:extLst>
      <p:ext uri="{BB962C8B-B14F-4D97-AF65-F5344CB8AC3E}">
        <p14:creationId xmlns:p14="http://schemas.microsoft.com/office/powerpoint/2010/main" val="41605861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5BD015D-DF64-474A-85A5-020B91CD307A}" type="datetimeFigureOut">
              <a:rPr lang="en-GB" smtClean="0"/>
              <a:t>20/04/2021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7D8BACB-83E0-4798-AAC1-DA72AEDC2C8F}" type="slidenum">
              <a:rPr lang="en-GB" smtClean="0"/>
              <a:t>‹#›</a:t>
            </a:fld>
            <a:endParaRPr lang="en-GB"/>
          </a:p>
        </p:txBody>
      </p:sp>
    </p:spTree>
    <p:extLst>
      <p:ext uri="{BB962C8B-B14F-4D97-AF65-F5344CB8AC3E}">
        <p14:creationId xmlns:p14="http://schemas.microsoft.com/office/powerpoint/2010/main" val="13609507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7559"/>
            <a:ext cx="12192000" cy="6873118"/>
          </a:xfrm>
          <a:prstGeom prst="rect">
            <a:avLst/>
          </a:prstGeom>
        </p:spPr>
      </p:pic>
      <p:sp>
        <p:nvSpPr>
          <p:cNvPr id="12" name="Subtitle 2">
            <a:extLst>
              <a:ext uri="{FF2B5EF4-FFF2-40B4-BE49-F238E27FC236}">
                <a16:creationId xmlns:a16="http://schemas.microsoft.com/office/drawing/2014/main" id="{880606FA-C36B-44EE-91CC-23E328C62D24}"/>
              </a:ext>
            </a:extLst>
          </p:cNvPr>
          <p:cNvSpPr>
            <a:spLocks noGrp="1"/>
          </p:cNvSpPr>
          <p:nvPr>
            <p:ph type="subTitle" idx="1"/>
          </p:nvPr>
        </p:nvSpPr>
        <p:spPr>
          <a:xfrm>
            <a:off x="4361861" y="3051684"/>
            <a:ext cx="7187028" cy="1752600"/>
          </a:xfrm>
        </p:spPr>
        <p:txBody>
          <a:bodyPr>
            <a:normAutofit/>
          </a:bodyPr>
          <a:lstStyle>
            <a:lvl1pPr marL="0" indent="0" algn="l">
              <a:buNone/>
              <a:defRPr sz="1800">
                <a:solidFill>
                  <a:srgbClr val="FFFFFF"/>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cxnSp>
        <p:nvCxnSpPr>
          <p:cNvPr id="13" name="Straight Connector 12">
            <a:extLst>
              <a:ext uri="{FF2B5EF4-FFF2-40B4-BE49-F238E27FC236}">
                <a16:creationId xmlns:a16="http://schemas.microsoft.com/office/drawing/2014/main" id="{A6CF0BA6-A6F5-427F-AAAE-0FD1A0EA40F7}"/>
              </a:ext>
            </a:extLst>
          </p:cNvPr>
          <p:cNvCxnSpPr/>
          <p:nvPr userDrawn="1"/>
        </p:nvCxnSpPr>
        <p:spPr bwMode="auto">
          <a:xfrm>
            <a:off x="4194044" y="2008684"/>
            <a:ext cx="0" cy="2405087"/>
          </a:xfrm>
          <a:prstGeom prst="line">
            <a:avLst/>
          </a:prstGeom>
          <a:solidFill>
            <a:schemeClr val="accent1"/>
          </a:solidFill>
          <a:ln w="9525" cap="flat" cmpd="sng" algn="ctr">
            <a:solidFill>
              <a:srgbClr val="FFFFFF"/>
            </a:solidFill>
            <a:prstDash val="solid"/>
            <a:round/>
            <a:headEnd type="none" w="med" len="med"/>
            <a:tailEnd type="none" w="med" len="med"/>
          </a:ln>
          <a:effectLst/>
        </p:spPr>
      </p:cxnSp>
      <p:sp>
        <p:nvSpPr>
          <p:cNvPr id="14" name="Title 1">
            <a:extLst>
              <a:ext uri="{FF2B5EF4-FFF2-40B4-BE49-F238E27FC236}">
                <a16:creationId xmlns:a16="http://schemas.microsoft.com/office/drawing/2014/main" id="{EB746CDD-D828-4CA9-922F-39CA5C1B8DE9}"/>
              </a:ext>
            </a:extLst>
          </p:cNvPr>
          <p:cNvSpPr>
            <a:spLocks noGrp="1"/>
          </p:cNvSpPr>
          <p:nvPr>
            <p:ph type="title" hasCustomPrompt="1"/>
          </p:nvPr>
        </p:nvSpPr>
        <p:spPr>
          <a:xfrm>
            <a:off x="4319848" y="2257017"/>
            <a:ext cx="7872153" cy="702080"/>
          </a:xfrm>
        </p:spPr>
        <p:txBody>
          <a:bodyPr anchor="t">
            <a:noAutofit/>
          </a:bodyPr>
          <a:lstStyle>
            <a:lvl1pPr algn="l">
              <a:defRPr sz="4400" b="1">
                <a:solidFill>
                  <a:srgbClr val="FFFFFF"/>
                </a:solidFill>
                <a:latin typeface="Century Gothic" panose="020B0502020202020204" pitchFamily="34" charset="0"/>
              </a:defRPr>
            </a:lvl1pPr>
          </a:lstStyle>
          <a:p>
            <a:r>
              <a:rPr lang="en-US"/>
              <a:t>CLICK TO EDIT</a:t>
            </a:r>
          </a:p>
        </p:txBody>
      </p:sp>
      <p:pic>
        <p:nvPicPr>
          <p:cNvPr id="7" name="Picture 6" descr="Logo&#10;&#10;Description automatically generated">
            <a:extLst>
              <a:ext uri="{FF2B5EF4-FFF2-40B4-BE49-F238E27FC236}">
                <a16:creationId xmlns:a16="http://schemas.microsoft.com/office/drawing/2014/main" id="{72EB6C51-22D9-4A9C-B2E6-1DE253C87E1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40005" y="5651594"/>
            <a:ext cx="1490123" cy="871732"/>
          </a:xfrm>
          <a:prstGeom prst="rect">
            <a:avLst/>
          </a:prstGeom>
        </p:spPr>
      </p:pic>
    </p:spTree>
    <p:extLst>
      <p:ext uri="{BB962C8B-B14F-4D97-AF65-F5344CB8AC3E}">
        <p14:creationId xmlns:p14="http://schemas.microsoft.com/office/powerpoint/2010/main" val="1964214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Patter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rcRect/>
          <a:stretch/>
        </p:blipFill>
        <p:spPr>
          <a:xfrm>
            <a:off x="0" y="1"/>
            <a:ext cx="12192000" cy="6857998"/>
          </a:xfrm>
          <a:prstGeom prst="rect">
            <a:avLst/>
          </a:prstGeom>
        </p:spPr>
      </p:pic>
      <p:sp>
        <p:nvSpPr>
          <p:cNvPr id="12" name="Subtitle 2">
            <a:extLst>
              <a:ext uri="{FF2B5EF4-FFF2-40B4-BE49-F238E27FC236}">
                <a16:creationId xmlns:a16="http://schemas.microsoft.com/office/drawing/2014/main" id="{880606FA-C36B-44EE-91CC-23E328C62D24}"/>
              </a:ext>
            </a:extLst>
          </p:cNvPr>
          <p:cNvSpPr>
            <a:spLocks noGrp="1"/>
          </p:cNvSpPr>
          <p:nvPr>
            <p:ph type="subTitle" idx="1"/>
          </p:nvPr>
        </p:nvSpPr>
        <p:spPr>
          <a:xfrm>
            <a:off x="4361861" y="3051684"/>
            <a:ext cx="7187028" cy="1752600"/>
          </a:xfrm>
        </p:spPr>
        <p:txBody>
          <a:bodyPr>
            <a:normAutofit/>
          </a:bodyPr>
          <a:lstStyle>
            <a:lvl1pPr marL="0" indent="0" algn="l">
              <a:buNone/>
              <a:defRPr sz="1800">
                <a:solidFill>
                  <a:srgbClr val="FFFFFF"/>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cxnSp>
        <p:nvCxnSpPr>
          <p:cNvPr id="13" name="Straight Connector 12">
            <a:extLst>
              <a:ext uri="{FF2B5EF4-FFF2-40B4-BE49-F238E27FC236}">
                <a16:creationId xmlns:a16="http://schemas.microsoft.com/office/drawing/2014/main" id="{A6CF0BA6-A6F5-427F-AAAE-0FD1A0EA40F7}"/>
              </a:ext>
            </a:extLst>
          </p:cNvPr>
          <p:cNvCxnSpPr/>
          <p:nvPr userDrawn="1"/>
        </p:nvCxnSpPr>
        <p:spPr bwMode="auto">
          <a:xfrm>
            <a:off x="4194044" y="2008684"/>
            <a:ext cx="0" cy="2405087"/>
          </a:xfrm>
          <a:prstGeom prst="line">
            <a:avLst/>
          </a:prstGeom>
          <a:solidFill>
            <a:schemeClr val="accent1"/>
          </a:solidFill>
          <a:ln w="9525" cap="flat" cmpd="sng" algn="ctr">
            <a:solidFill>
              <a:srgbClr val="FFFFFF"/>
            </a:solidFill>
            <a:prstDash val="solid"/>
            <a:round/>
            <a:headEnd type="none" w="med" len="med"/>
            <a:tailEnd type="none" w="med" len="med"/>
          </a:ln>
          <a:effectLst/>
        </p:spPr>
      </p:cxnSp>
      <p:sp>
        <p:nvSpPr>
          <p:cNvPr id="14" name="Title 1">
            <a:extLst>
              <a:ext uri="{FF2B5EF4-FFF2-40B4-BE49-F238E27FC236}">
                <a16:creationId xmlns:a16="http://schemas.microsoft.com/office/drawing/2014/main" id="{EB746CDD-D828-4CA9-922F-39CA5C1B8DE9}"/>
              </a:ext>
            </a:extLst>
          </p:cNvPr>
          <p:cNvSpPr>
            <a:spLocks noGrp="1"/>
          </p:cNvSpPr>
          <p:nvPr>
            <p:ph type="title" hasCustomPrompt="1"/>
          </p:nvPr>
        </p:nvSpPr>
        <p:spPr>
          <a:xfrm>
            <a:off x="4319848" y="2257017"/>
            <a:ext cx="7872153" cy="702080"/>
          </a:xfrm>
        </p:spPr>
        <p:txBody>
          <a:bodyPr anchor="t">
            <a:noAutofit/>
          </a:bodyPr>
          <a:lstStyle>
            <a:lvl1pPr algn="l">
              <a:defRPr sz="4400" b="1">
                <a:solidFill>
                  <a:srgbClr val="FFFFFF"/>
                </a:solidFill>
                <a:latin typeface="Century Gothic" panose="020B0502020202020204" pitchFamily="34" charset="0"/>
              </a:defRPr>
            </a:lvl1pPr>
          </a:lstStyle>
          <a:p>
            <a:r>
              <a:rPr lang="en-US"/>
              <a:t>CLICK TO EDIT</a:t>
            </a:r>
          </a:p>
        </p:txBody>
      </p:sp>
      <p:pic>
        <p:nvPicPr>
          <p:cNvPr id="7" name="Picture 6" descr="Logo&#10;&#10;Description automatically generated">
            <a:extLst>
              <a:ext uri="{FF2B5EF4-FFF2-40B4-BE49-F238E27FC236}">
                <a16:creationId xmlns:a16="http://schemas.microsoft.com/office/drawing/2014/main" id="{97A4164A-0271-4EC3-829B-FAECB7F093B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40005" y="5651594"/>
            <a:ext cx="1490123" cy="871732"/>
          </a:xfrm>
          <a:prstGeom prst="rect">
            <a:avLst/>
          </a:prstGeom>
        </p:spPr>
      </p:pic>
    </p:spTree>
    <p:extLst>
      <p:ext uri="{BB962C8B-B14F-4D97-AF65-F5344CB8AC3E}">
        <p14:creationId xmlns:p14="http://schemas.microsoft.com/office/powerpoint/2010/main" val="37889980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Slide-phot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B2F607-91C4-49CD-A699-D63C8C146F6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15" name="Rectangle 14"/>
          <p:cNvSpPr/>
          <p:nvPr userDrawn="1"/>
        </p:nvSpPr>
        <p:spPr>
          <a:xfrm>
            <a:off x="-1" y="1"/>
            <a:ext cx="12192000" cy="6857999"/>
          </a:xfrm>
          <a:prstGeom prst="rect">
            <a:avLst/>
          </a:prstGeom>
          <a:solidFill>
            <a:srgbClr val="000000">
              <a:alpha val="25098"/>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0000"/>
              </a:solidFill>
            </a:endParaRPr>
          </a:p>
        </p:txBody>
      </p:sp>
      <p:pic>
        <p:nvPicPr>
          <p:cNvPr id="8" name="Picture 7">
            <a:extLst>
              <a:ext uri="{FF2B5EF4-FFF2-40B4-BE49-F238E27FC236}">
                <a16:creationId xmlns:a16="http://schemas.microsoft.com/office/drawing/2014/main" id="{DC56C11E-462F-4C17-A22C-0067F918B58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226738" y="5651593"/>
            <a:ext cx="1490123" cy="871733"/>
          </a:xfrm>
          <a:prstGeom prst="rect">
            <a:avLst/>
          </a:prstGeom>
        </p:spPr>
      </p:pic>
      <p:sp>
        <p:nvSpPr>
          <p:cNvPr id="17" name="Subtitle 2">
            <a:extLst>
              <a:ext uri="{FF2B5EF4-FFF2-40B4-BE49-F238E27FC236}">
                <a16:creationId xmlns:a16="http://schemas.microsoft.com/office/drawing/2014/main" id="{5041A4E3-293D-4509-96FD-3CB711BA8F67}"/>
              </a:ext>
            </a:extLst>
          </p:cNvPr>
          <p:cNvSpPr>
            <a:spLocks noGrp="1"/>
          </p:cNvSpPr>
          <p:nvPr>
            <p:ph type="subTitle" idx="1"/>
          </p:nvPr>
        </p:nvSpPr>
        <p:spPr>
          <a:xfrm>
            <a:off x="4361861" y="3051684"/>
            <a:ext cx="7187028" cy="1752600"/>
          </a:xfrm>
        </p:spPr>
        <p:txBody>
          <a:bodyPr>
            <a:normAutofit/>
          </a:bodyPr>
          <a:lstStyle>
            <a:lvl1pPr marL="0" indent="0" algn="l">
              <a:buNone/>
              <a:defRPr sz="1800">
                <a:solidFill>
                  <a:srgbClr val="FFFFFF"/>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cxnSp>
        <p:nvCxnSpPr>
          <p:cNvPr id="19" name="Straight Connector 18">
            <a:extLst>
              <a:ext uri="{FF2B5EF4-FFF2-40B4-BE49-F238E27FC236}">
                <a16:creationId xmlns:a16="http://schemas.microsoft.com/office/drawing/2014/main" id="{3979C8D1-B936-4586-96BF-A613B3C86FCF}"/>
              </a:ext>
            </a:extLst>
          </p:cNvPr>
          <p:cNvCxnSpPr/>
          <p:nvPr userDrawn="1"/>
        </p:nvCxnSpPr>
        <p:spPr bwMode="auto">
          <a:xfrm>
            <a:off x="4194044" y="2008684"/>
            <a:ext cx="0" cy="2405087"/>
          </a:xfrm>
          <a:prstGeom prst="line">
            <a:avLst/>
          </a:prstGeom>
          <a:solidFill>
            <a:schemeClr val="accent1"/>
          </a:solidFill>
          <a:ln w="9525" cap="flat" cmpd="sng" algn="ctr">
            <a:solidFill>
              <a:srgbClr val="FFFFFF"/>
            </a:solidFill>
            <a:prstDash val="solid"/>
            <a:round/>
            <a:headEnd type="none" w="med" len="med"/>
            <a:tailEnd type="none" w="med" len="med"/>
          </a:ln>
          <a:effectLst/>
        </p:spPr>
      </p:cxnSp>
      <p:sp>
        <p:nvSpPr>
          <p:cNvPr id="20" name="Title 1">
            <a:extLst>
              <a:ext uri="{FF2B5EF4-FFF2-40B4-BE49-F238E27FC236}">
                <a16:creationId xmlns:a16="http://schemas.microsoft.com/office/drawing/2014/main" id="{3DCA6161-94CE-4AC7-9CA7-16492FFD0FF9}"/>
              </a:ext>
            </a:extLst>
          </p:cNvPr>
          <p:cNvSpPr>
            <a:spLocks noGrp="1"/>
          </p:cNvSpPr>
          <p:nvPr>
            <p:ph type="title" hasCustomPrompt="1"/>
          </p:nvPr>
        </p:nvSpPr>
        <p:spPr>
          <a:xfrm>
            <a:off x="4319848" y="2257017"/>
            <a:ext cx="7872153" cy="702080"/>
          </a:xfrm>
        </p:spPr>
        <p:txBody>
          <a:bodyPr anchor="t">
            <a:noAutofit/>
          </a:bodyPr>
          <a:lstStyle>
            <a:lvl1pPr algn="l">
              <a:defRPr sz="4400" b="1">
                <a:solidFill>
                  <a:srgbClr val="FFFFFF"/>
                </a:solidFill>
                <a:latin typeface="Century Gothic" panose="020B0502020202020204" pitchFamily="34" charset="0"/>
              </a:defRPr>
            </a:lvl1pPr>
          </a:lstStyle>
          <a:p>
            <a:r>
              <a:rPr lang="en-US"/>
              <a:t>CLICK TO EDIT</a:t>
            </a:r>
          </a:p>
        </p:txBody>
      </p:sp>
    </p:spTree>
    <p:extLst>
      <p:ext uri="{BB962C8B-B14F-4D97-AF65-F5344CB8AC3E}">
        <p14:creationId xmlns:p14="http://schemas.microsoft.com/office/powerpoint/2010/main" val="34504211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Divider">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1999" cy="6858000"/>
          </a:xfrm>
          <a:prstGeom prst="rect">
            <a:avLst/>
          </a:prstGeom>
        </p:spPr>
      </p:pic>
      <p:sp>
        <p:nvSpPr>
          <p:cNvPr id="5" name="Picture Placeholder 2"/>
          <p:cNvSpPr>
            <a:spLocks noGrp="1"/>
          </p:cNvSpPr>
          <p:nvPr>
            <p:ph type="pic" idx="1"/>
          </p:nvPr>
        </p:nvSpPr>
        <p:spPr>
          <a:xfrm>
            <a:off x="5221944" y="1758253"/>
            <a:ext cx="1712833" cy="1235165"/>
          </a:xfrm>
        </p:spPr>
        <p:txBody>
          <a:bodyPr>
            <a:normAutofit/>
          </a:bodyPr>
          <a:lstStyle>
            <a:lvl1pPr marL="0" indent="0" algn="ctr">
              <a:buNone/>
              <a:defRPr sz="1800">
                <a:solidFill>
                  <a:srgbClr val="FFFFFF"/>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Title 1"/>
          <p:cNvSpPr>
            <a:spLocks noGrp="1"/>
          </p:cNvSpPr>
          <p:nvPr>
            <p:ph type="title" hasCustomPrompt="1"/>
          </p:nvPr>
        </p:nvSpPr>
        <p:spPr>
          <a:xfrm>
            <a:off x="1827816" y="3094699"/>
            <a:ext cx="8467016" cy="702080"/>
          </a:xfrm>
        </p:spPr>
        <p:txBody>
          <a:bodyPr anchor="t"/>
          <a:lstStyle>
            <a:lvl1pPr algn="ctr">
              <a:defRPr sz="2800" b="1">
                <a:solidFill>
                  <a:srgbClr val="FFFFFF"/>
                </a:solidFill>
              </a:defRPr>
            </a:lvl1pPr>
          </a:lstStyle>
          <a:p>
            <a:r>
              <a:rPr lang="en-US"/>
              <a:t>CLICK TO EDIT</a:t>
            </a:r>
          </a:p>
        </p:txBody>
      </p:sp>
      <p:pic>
        <p:nvPicPr>
          <p:cNvPr id="8" name="Picture 7" descr="Logo&#10;&#10;Description automatically generated">
            <a:extLst>
              <a:ext uri="{FF2B5EF4-FFF2-40B4-BE49-F238E27FC236}">
                <a16:creationId xmlns:a16="http://schemas.microsoft.com/office/drawing/2014/main" id="{1FAEA688-0BE3-4EF3-A41C-42C68D3A089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40005" y="5651594"/>
            <a:ext cx="1490123" cy="871732"/>
          </a:xfrm>
          <a:prstGeom prst="rect">
            <a:avLst/>
          </a:prstGeom>
        </p:spPr>
      </p:pic>
    </p:spTree>
    <p:extLst>
      <p:ext uri="{BB962C8B-B14F-4D97-AF65-F5344CB8AC3E}">
        <p14:creationId xmlns:p14="http://schemas.microsoft.com/office/powerpoint/2010/main" val="42942849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Divider-patter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558BE3E-A13E-4C2B-9BD0-CE891A168BF4}"/>
              </a:ext>
            </a:extLst>
          </p:cNvPr>
          <p:cNvPicPr>
            <a:picLocks noChangeAspect="1"/>
          </p:cNvPicPr>
          <p:nvPr userDrawn="1"/>
        </p:nvPicPr>
        <p:blipFill>
          <a:blip r:embed="rId2"/>
          <a:srcRect/>
          <a:stretch/>
        </p:blipFill>
        <p:spPr>
          <a:xfrm>
            <a:off x="0" y="1"/>
            <a:ext cx="12192000" cy="6857998"/>
          </a:xfrm>
          <a:prstGeom prst="rect">
            <a:avLst/>
          </a:prstGeom>
        </p:spPr>
      </p:pic>
      <p:sp>
        <p:nvSpPr>
          <p:cNvPr id="5" name="Picture Placeholder 2"/>
          <p:cNvSpPr>
            <a:spLocks noGrp="1"/>
          </p:cNvSpPr>
          <p:nvPr>
            <p:ph type="pic" idx="1"/>
          </p:nvPr>
        </p:nvSpPr>
        <p:spPr>
          <a:xfrm>
            <a:off x="5221944" y="1758253"/>
            <a:ext cx="1712833" cy="1235165"/>
          </a:xfrm>
        </p:spPr>
        <p:txBody>
          <a:bodyPr>
            <a:normAutofit/>
          </a:bodyPr>
          <a:lstStyle>
            <a:lvl1pPr marL="0" indent="0" algn="ctr">
              <a:buNone/>
              <a:defRPr sz="1800">
                <a:solidFill>
                  <a:srgbClr val="FFFFFF"/>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Title 1"/>
          <p:cNvSpPr>
            <a:spLocks noGrp="1"/>
          </p:cNvSpPr>
          <p:nvPr>
            <p:ph type="title" hasCustomPrompt="1"/>
          </p:nvPr>
        </p:nvSpPr>
        <p:spPr>
          <a:xfrm>
            <a:off x="1827816" y="3094699"/>
            <a:ext cx="8467016" cy="702080"/>
          </a:xfrm>
        </p:spPr>
        <p:txBody>
          <a:bodyPr anchor="t"/>
          <a:lstStyle>
            <a:lvl1pPr algn="ctr">
              <a:defRPr sz="2800" b="1">
                <a:solidFill>
                  <a:srgbClr val="FFFFFF"/>
                </a:solidFill>
              </a:defRPr>
            </a:lvl1pPr>
          </a:lstStyle>
          <a:p>
            <a:r>
              <a:rPr lang="en-US"/>
              <a:t>CLICK TO EDIT</a:t>
            </a:r>
          </a:p>
        </p:txBody>
      </p:sp>
      <p:pic>
        <p:nvPicPr>
          <p:cNvPr id="9" name="Picture 8" descr="Logo&#10;&#10;Description automatically generated">
            <a:extLst>
              <a:ext uri="{FF2B5EF4-FFF2-40B4-BE49-F238E27FC236}">
                <a16:creationId xmlns:a16="http://schemas.microsoft.com/office/drawing/2014/main" id="{A6725964-72A1-4EAC-ADC7-473C5D34425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40005" y="5651594"/>
            <a:ext cx="1490123" cy="871732"/>
          </a:xfrm>
          <a:prstGeom prst="rect">
            <a:avLst/>
          </a:prstGeom>
        </p:spPr>
      </p:pic>
    </p:spTree>
    <p:extLst>
      <p:ext uri="{BB962C8B-B14F-4D97-AF65-F5344CB8AC3E}">
        <p14:creationId xmlns:p14="http://schemas.microsoft.com/office/powerpoint/2010/main" val="35167417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Divider-photo">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 y="-122110"/>
            <a:ext cx="12192001" cy="6980110"/>
          </a:xfrm>
          <a:prstGeom prst="rect">
            <a:avLst/>
          </a:prstGeom>
        </p:spPr>
      </p:pic>
      <p:sp>
        <p:nvSpPr>
          <p:cNvPr id="6" name="Rectangle 5"/>
          <p:cNvSpPr/>
          <p:nvPr userDrawn="1"/>
        </p:nvSpPr>
        <p:spPr>
          <a:xfrm>
            <a:off x="0" y="-122111"/>
            <a:ext cx="12191999" cy="6980110"/>
          </a:xfrm>
          <a:prstGeom prst="rect">
            <a:avLst/>
          </a:prstGeom>
          <a:solidFill>
            <a:schemeClr val="tx1">
              <a:alpha val="1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0000"/>
              </a:solidFill>
            </a:endParaRPr>
          </a:p>
        </p:txBody>
      </p:sp>
      <p:sp>
        <p:nvSpPr>
          <p:cNvPr id="9" name="Picture Placeholder 2"/>
          <p:cNvSpPr>
            <a:spLocks noGrp="1"/>
          </p:cNvSpPr>
          <p:nvPr>
            <p:ph type="pic" idx="1"/>
          </p:nvPr>
        </p:nvSpPr>
        <p:spPr>
          <a:xfrm>
            <a:off x="5221944" y="1758253"/>
            <a:ext cx="1712833" cy="1235165"/>
          </a:xfrm>
        </p:spPr>
        <p:txBody>
          <a:bodyPr>
            <a:normAutofit/>
          </a:bodyPr>
          <a:lstStyle>
            <a:lvl1pPr marL="0" indent="0" algn="ctr">
              <a:buNone/>
              <a:defRPr sz="1800">
                <a:solidFill>
                  <a:srgbClr val="FFFFFF"/>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Title 1"/>
          <p:cNvSpPr>
            <a:spLocks noGrp="1"/>
          </p:cNvSpPr>
          <p:nvPr>
            <p:ph type="title" hasCustomPrompt="1"/>
          </p:nvPr>
        </p:nvSpPr>
        <p:spPr>
          <a:xfrm>
            <a:off x="1827816" y="3094699"/>
            <a:ext cx="8467016" cy="702080"/>
          </a:xfrm>
        </p:spPr>
        <p:txBody>
          <a:bodyPr anchor="t"/>
          <a:lstStyle>
            <a:lvl1pPr algn="ctr">
              <a:defRPr sz="2800" b="1">
                <a:solidFill>
                  <a:srgbClr val="FFFFFF"/>
                </a:solidFill>
              </a:defRPr>
            </a:lvl1pPr>
          </a:lstStyle>
          <a:p>
            <a:r>
              <a:rPr lang="en-US"/>
              <a:t>CLICK TO EDIT</a:t>
            </a:r>
          </a:p>
        </p:txBody>
      </p:sp>
      <p:pic>
        <p:nvPicPr>
          <p:cNvPr id="10" name="Picture 9">
            <a:extLst>
              <a:ext uri="{FF2B5EF4-FFF2-40B4-BE49-F238E27FC236}">
                <a16:creationId xmlns:a16="http://schemas.microsoft.com/office/drawing/2014/main" id="{173A3F91-D0BB-4FF4-8A0D-894DFA2106A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226738" y="5651593"/>
            <a:ext cx="1490123" cy="871733"/>
          </a:xfrm>
          <a:prstGeom prst="rect">
            <a:avLst/>
          </a:prstGeom>
        </p:spPr>
      </p:pic>
    </p:spTree>
    <p:extLst>
      <p:ext uri="{BB962C8B-B14F-4D97-AF65-F5344CB8AC3E}">
        <p14:creationId xmlns:p14="http://schemas.microsoft.com/office/powerpoint/2010/main" val="35618559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7F1BE-29FA-4D4F-8858-E2148745361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C9DC7CB-7D4D-5C43-9052-9B2568FF59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A471DFB-4451-914D-B7B1-53C1090F4975}"/>
              </a:ext>
            </a:extLst>
          </p:cNvPr>
          <p:cNvSpPr>
            <a:spLocks noGrp="1"/>
          </p:cNvSpPr>
          <p:nvPr>
            <p:ph type="dt" sz="half" idx="10"/>
          </p:nvPr>
        </p:nvSpPr>
        <p:spPr/>
        <p:txBody>
          <a:bodyPr/>
          <a:lstStyle/>
          <a:p>
            <a:fld id="{3A5F0D19-8046-324A-A441-9291CE9B9B9A}" type="datetimeFigureOut">
              <a:rPr lang="en-US" smtClean="0"/>
              <a:t>4/20/2021</a:t>
            </a:fld>
            <a:endParaRPr lang="en-US"/>
          </a:p>
        </p:txBody>
      </p:sp>
      <p:sp>
        <p:nvSpPr>
          <p:cNvPr id="5" name="Footer Placeholder 4">
            <a:extLst>
              <a:ext uri="{FF2B5EF4-FFF2-40B4-BE49-F238E27FC236}">
                <a16:creationId xmlns:a16="http://schemas.microsoft.com/office/drawing/2014/main" id="{6C7D4DF2-68FB-6D4B-A8FC-5F962D9BDB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CD2746-19EF-5940-B6D5-6F6A86F8C5BF}"/>
              </a:ext>
            </a:extLst>
          </p:cNvPr>
          <p:cNvSpPr>
            <a:spLocks noGrp="1"/>
          </p:cNvSpPr>
          <p:nvPr>
            <p:ph type="sldNum" sz="quarter" idx="12"/>
          </p:nvPr>
        </p:nvSpPr>
        <p:spPr/>
        <p:txBody>
          <a:bodyPr/>
          <a:lstStyle/>
          <a:p>
            <a:fld id="{5A2DAD41-07FF-024F-8803-ED6950189E82}" type="slidenum">
              <a:rPr lang="en-US" smtClean="0"/>
              <a:t>‹#›</a:t>
            </a:fld>
            <a:endParaRPr lang="en-US"/>
          </a:p>
        </p:txBody>
      </p:sp>
    </p:spTree>
    <p:extLst>
      <p:ext uri="{BB962C8B-B14F-4D97-AF65-F5344CB8AC3E}">
        <p14:creationId xmlns:p14="http://schemas.microsoft.com/office/powerpoint/2010/main" val="40302020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Content 1_photo &amp; text">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200197" y="-56748"/>
            <a:ext cx="4991803" cy="6929866"/>
          </a:xfrm>
          <a:prstGeom prst="rect">
            <a:avLst/>
          </a:prstGeom>
        </p:spPr>
      </p:pic>
      <p:sp>
        <p:nvSpPr>
          <p:cNvPr id="10" name="Text Placeholder 3"/>
          <p:cNvSpPr>
            <a:spLocks noGrp="1"/>
          </p:cNvSpPr>
          <p:nvPr>
            <p:ph type="body" sz="half" idx="2"/>
          </p:nvPr>
        </p:nvSpPr>
        <p:spPr>
          <a:xfrm>
            <a:off x="7687765" y="1367530"/>
            <a:ext cx="3989376" cy="5271645"/>
          </a:xfrm>
        </p:spPr>
        <p:txBody>
          <a:bodyPr/>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a:p>
            <a:pPr lvl="1"/>
            <a:r>
              <a:rPr lang="en-US"/>
              <a:t>Second level</a:t>
            </a:r>
          </a:p>
          <a:p>
            <a:pPr lvl="2"/>
            <a:r>
              <a:rPr lang="en-US"/>
              <a:t>Third level</a:t>
            </a:r>
          </a:p>
        </p:txBody>
      </p:sp>
      <p:sp>
        <p:nvSpPr>
          <p:cNvPr id="13" name="Picture Placeholder 2"/>
          <p:cNvSpPr>
            <a:spLocks noGrp="1"/>
          </p:cNvSpPr>
          <p:nvPr>
            <p:ph type="pic" idx="1"/>
          </p:nvPr>
        </p:nvSpPr>
        <p:spPr>
          <a:xfrm>
            <a:off x="1" y="0"/>
            <a:ext cx="7212833" cy="6858000"/>
          </a:xfrm>
        </p:spPr>
        <p:txBody>
          <a:bodyPr>
            <a:normAutofit/>
          </a:bodyPr>
          <a:lstStyle>
            <a:lvl1pPr marL="0" indent="0" algn="ctr">
              <a:buNone/>
              <a:defRPr sz="2800">
                <a:solidFill>
                  <a:srgbClr val="FFFFFF"/>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4" name="Title 1"/>
          <p:cNvSpPr>
            <a:spLocks noGrp="1"/>
          </p:cNvSpPr>
          <p:nvPr>
            <p:ph type="title"/>
          </p:nvPr>
        </p:nvSpPr>
        <p:spPr>
          <a:xfrm>
            <a:off x="7666057" y="453808"/>
            <a:ext cx="4141332" cy="702080"/>
          </a:xfrm>
        </p:spPr>
        <p:txBody>
          <a:bodyPr anchor="t"/>
          <a:lstStyle>
            <a:lvl1pPr algn="l">
              <a:defRPr sz="2000" b="1">
                <a:solidFill>
                  <a:srgbClr val="FFFFFF"/>
                </a:solidFill>
              </a:defRPr>
            </a:lvl1pPr>
          </a:lstStyle>
          <a:p>
            <a:r>
              <a:rPr lang="en-US"/>
              <a:t>Click to edit Master title style</a:t>
            </a:r>
          </a:p>
        </p:txBody>
      </p:sp>
      <p:pic>
        <p:nvPicPr>
          <p:cNvPr id="7" name="Picture 6" descr="Logo&#10;&#10;Description automatically generated">
            <a:extLst>
              <a:ext uri="{FF2B5EF4-FFF2-40B4-BE49-F238E27FC236}">
                <a16:creationId xmlns:a16="http://schemas.microsoft.com/office/drawing/2014/main" id="{DBF1C276-04E2-4835-9926-ECFE7CE3508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92354" y="6063068"/>
            <a:ext cx="984787" cy="576107"/>
          </a:xfrm>
          <a:prstGeom prst="rect">
            <a:avLst/>
          </a:prstGeom>
        </p:spPr>
      </p:pic>
    </p:spTree>
    <p:extLst>
      <p:ext uri="{BB962C8B-B14F-4D97-AF65-F5344CB8AC3E}">
        <p14:creationId xmlns:p14="http://schemas.microsoft.com/office/powerpoint/2010/main" val="34941105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Content 2_text &amp; sidebar">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200197" y="-56748"/>
            <a:ext cx="4991803" cy="6929866"/>
          </a:xfrm>
          <a:prstGeom prst="rect">
            <a:avLst/>
          </a:prstGeom>
        </p:spPr>
      </p:pic>
      <p:sp>
        <p:nvSpPr>
          <p:cNvPr id="10" name="Text Placeholder 3"/>
          <p:cNvSpPr>
            <a:spLocks noGrp="1"/>
          </p:cNvSpPr>
          <p:nvPr>
            <p:ph type="body" sz="half" idx="2" hasCustomPrompt="1"/>
          </p:nvPr>
        </p:nvSpPr>
        <p:spPr>
          <a:xfrm>
            <a:off x="7666057" y="683770"/>
            <a:ext cx="4011084" cy="5271645"/>
          </a:xfrm>
        </p:spPr>
        <p:txBody>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a:t>
            </a:r>
          </a:p>
          <a:p>
            <a:pPr lvl="0"/>
            <a:endParaRPr lang="en-US"/>
          </a:p>
        </p:txBody>
      </p:sp>
      <p:sp>
        <p:nvSpPr>
          <p:cNvPr id="14" name="Title 1"/>
          <p:cNvSpPr>
            <a:spLocks noGrp="1"/>
          </p:cNvSpPr>
          <p:nvPr>
            <p:ph type="title"/>
          </p:nvPr>
        </p:nvSpPr>
        <p:spPr>
          <a:xfrm>
            <a:off x="871323" y="714297"/>
            <a:ext cx="5576083" cy="506712"/>
          </a:xfrm>
        </p:spPr>
        <p:txBody>
          <a:bodyPr anchor="t"/>
          <a:lstStyle>
            <a:lvl1pPr algn="l">
              <a:defRPr sz="2000" b="1">
                <a:solidFill>
                  <a:schemeClr val="tx1"/>
                </a:solidFill>
              </a:defRPr>
            </a:lvl1pPr>
          </a:lstStyle>
          <a:p>
            <a:r>
              <a:rPr lang="en-US"/>
              <a:t>Click to edit Master title style</a:t>
            </a:r>
          </a:p>
        </p:txBody>
      </p:sp>
      <p:sp>
        <p:nvSpPr>
          <p:cNvPr id="12" name="Text Placeholder 3"/>
          <p:cNvSpPr>
            <a:spLocks noGrp="1"/>
          </p:cNvSpPr>
          <p:nvPr>
            <p:ph type="body" sz="half" idx="13"/>
          </p:nvPr>
        </p:nvSpPr>
        <p:spPr>
          <a:xfrm>
            <a:off x="891040" y="1308295"/>
            <a:ext cx="5556365" cy="3982752"/>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a:p>
            <a:pPr lvl="1"/>
            <a:r>
              <a:rPr lang="en-US"/>
              <a:t>Second level</a:t>
            </a:r>
          </a:p>
          <a:p>
            <a:pPr lvl="2"/>
            <a:r>
              <a:rPr lang="en-US"/>
              <a:t>Third level</a:t>
            </a:r>
          </a:p>
        </p:txBody>
      </p:sp>
      <p:pic>
        <p:nvPicPr>
          <p:cNvPr id="7" name="Picture 6" descr="Logo&#10;&#10;Description automatically generated">
            <a:extLst>
              <a:ext uri="{FF2B5EF4-FFF2-40B4-BE49-F238E27FC236}">
                <a16:creationId xmlns:a16="http://schemas.microsoft.com/office/drawing/2014/main" id="{FC491AA1-7DCD-4446-8D72-578BC00AA6A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92354" y="6063068"/>
            <a:ext cx="984787" cy="576107"/>
          </a:xfrm>
          <a:prstGeom prst="rect">
            <a:avLst/>
          </a:prstGeom>
        </p:spPr>
      </p:pic>
    </p:spTree>
    <p:extLst>
      <p:ext uri="{BB962C8B-B14F-4D97-AF65-F5344CB8AC3E}">
        <p14:creationId xmlns:p14="http://schemas.microsoft.com/office/powerpoint/2010/main" val="15967958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Content 1-pattern_photo &amp; text">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cstate="screen">
            <a:extLst>
              <a:ext uri="{28A0092B-C50C-407E-A947-70E740481C1C}">
                <a14:useLocalDpi xmlns:a14="http://schemas.microsoft.com/office/drawing/2010/main"/>
              </a:ext>
            </a:extLst>
          </a:blip>
          <a:srcRect l="59160" t="1" b="-1"/>
          <a:stretch/>
        </p:blipFill>
        <p:spPr>
          <a:xfrm>
            <a:off x="7212833" y="0"/>
            <a:ext cx="4979168" cy="6858000"/>
          </a:xfrm>
          <a:prstGeom prst="rect">
            <a:avLst/>
          </a:prstGeom>
        </p:spPr>
      </p:pic>
      <p:sp>
        <p:nvSpPr>
          <p:cNvPr id="10" name="Text Placeholder 3"/>
          <p:cNvSpPr>
            <a:spLocks noGrp="1"/>
          </p:cNvSpPr>
          <p:nvPr>
            <p:ph type="body" sz="half" idx="2"/>
          </p:nvPr>
        </p:nvSpPr>
        <p:spPr>
          <a:xfrm>
            <a:off x="7600933" y="1384663"/>
            <a:ext cx="4076208" cy="5251410"/>
          </a:xfrm>
        </p:spPr>
        <p:txBody>
          <a:bodyPr/>
          <a:lstStyle>
            <a:lvl1pPr marL="0" indent="0">
              <a:buNone/>
              <a:defRPr sz="1400">
                <a:solidFill>
                  <a:srgbClr val="FFFFFF"/>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a:p>
            <a:pPr lvl="1"/>
            <a:r>
              <a:rPr lang="en-US"/>
              <a:t>Second level</a:t>
            </a:r>
          </a:p>
          <a:p>
            <a:pPr lvl="2"/>
            <a:r>
              <a:rPr lang="en-US"/>
              <a:t>Third level</a:t>
            </a:r>
          </a:p>
        </p:txBody>
      </p:sp>
      <p:sp>
        <p:nvSpPr>
          <p:cNvPr id="13" name="Picture Placeholder 2"/>
          <p:cNvSpPr>
            <a:spLocks noGrp="1"/>
          </p:cNvSpPr>
          <p:nvPr>
            <p:ph type="pic" idx="1"/>
          </p:nvPr>
        </p:nvSpPr>
        <p:spPr>
          <a:xfrm>
            <a:off x="1" y="0"/>
            <a:ext cx="7212833" cy="6858000"/>
          </a:xfrm>
        </p:spPr>
        <p:txBody>
          <a:bodyPr>
            <a:normAutofit/>
          </a:bodyPr>
          <a:lstStyle>
            <a:lvl1pPr marL="0" indent="0" algn="ctr">
              <a:buNone/>
              <a:defRPr sz="2800">
                <a:solidFill>
                  <a:srgbClr val="FFFFFF"/>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4" name="Title 1"/>
          <p:cNvSpPr>
            <a:spLocks noGrp="1"/>
          </p:cNvSpPr>
          <p:nvPr>
            <p:ph type="title"/>
          </p:nvPr>
        </p:nvSpPr>
        <p:spPr>
          <a:xfrm>
            <a:off x="7600933" y="453808"/>
            <a:ext cx="4076208" cy="702080"/>
          </a:xfrm>
        </p:spPr>
        <p:txBody>
          <a:bodyPr anchor="t"/>
          <a:lstStyle>
            <a:lvl1pPr algn="l">
              <a:defRPr sz="2000" b="1">
                <a:solidFill>
                  <a:srgbClr val="FFFFFF"/>
                </a:solidFill>
                <a:latin typeface="Century Gothic" panose="020B0502020202020204" pitchFamily="34" charset="0"/>
              </a:defRPr>
            </a:lvl1pPr>
          </a:lstStyle>
          <a:p>
            <a:r>
              <a:rPr lang="en-US"/>
              <a:t>Click to edit Master title style</a:t>
            </a:r>
          </a:p>
        </p:txBody>
      </p:sp>
      <p:pic>
        <p:nvPicPr>
          <p:cNvPr id="7" name="Picture 6" descr="Logo&#10;&#10;Description automatically generated">
            <a:extLst>
              <a:ext uri="{FF2B5EF4-FFF2-40B4-BE49-F238E27FC236}">
                <a16:creationId xmlns:a16="http://schemas.microsoft.com/office/drawing/2014/main" id="{982A8903-F082-427A-88B5-8970BA85F83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92354" y="6063068"/>
            <a:ext cx="984787" cy="576107"/>
          </a:xfrm>
          <a:prstGeom prst="rect">
            <a:avLst/>
          </a:prstGeom>
        </p:spPr>
      </p:pic>
    </p:spTree>
    <p:extLst>
      <p:ext uri="{BB962C8B-B14F-4D97-AF65-F5344CB8AC3E}">
        <p14:creationId xmlns:p14="http://schemas.microsoft.com/office/powerpoint/2010/main" val="891275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Content 2-pattern_text &amp; sideba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BDAC9C-8EBB-420D-8004-8DDAA58026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212833" y="0"/>
            <a:ext cx="4979168" cy="6858000"/>
          </a:xfrm>
          <a:prstGeom prst="rect">
            <a:avLst/>
          </a:prstGeom>
        </p:spPr>
      </p:pic>
      <p:sp>
        <p:nvSpPr>
          <p:cNvPr id="10" name="Text Placeholder 3"/>
          <p:cNvSpPr>
            <a:spLocks noGrp="1"/>
          </p:cNvSpPr>
          <p:nvPr>
            <p:ph type="body" sz="half" idx="2" hasCustomPrompt="1"/>
          </p:nvPr>
        </p:nvSpPr>
        <p:spPr>
          <a:xfrm>
            <a:off x="7666057" y="683770"/>
            <a:ext cx="4011084" cy="5271645"/>
          </a:xfrm>
        </p:spPr>
        <p:txBody>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a:t>
            </a:r>
          </a:p>
          <a:p>
            <a:pPr lvl="0"/>
            <a:endParaRPr lang="en-US"/>
          </a:p>
        </p:txBody>
      </p:sp>
      <p:sp>
        <p:nvSpPr>
          <p:cNvPr id="14" name="Title 1"/>
          <p:cNvSpPr>
            <a:spLocks noGrp="1"/>
          </p:cNvSpPr>
          <p:nvPr>
            <p:ph type="title"/>
          </p:nvPr>
        </p:nvSpPr>
        <p:spPr>
          <a:xfrm>
            <a:off x="871323" y="714297"/>
            <a:ext cx="5576083" cy="506712"/>
          </a:xfrm>
        </p:spPr>
        <p:txBody>
          <a:bodyPr anchor="t"/>
          <a:lstStyle>
            <a:lvl1pPr algn="l">
              <a:defRPr sz="2000" b="1">
                <a:solidFill>
                  <a:schemeClr val="tx1"/>
                </a:solidFill>
              </a:defRPr>
            </a:lvl1pPr>
          </a:lstStyle>
          <a:p>
            <a:r>
              <a:rPr lang="en-US"/>
              <a:t>Click to edit Master title style</a:t>
            </a:r>
          </a:p>
        </p:txBody>
      </p:sp>
      <p:sp>
        <p:nvSpPr>
          <p:cNvPr id="12" name="Text Placeholder 3"/>
          <p:cNvSpPr>
            <a:spLocks noGrp="1"/>
          </p:cNvSpPr>
          <p:nvPr>
            <p:ph type="body" sz="half" idx="13"/>
          </p:nvPr>
        </p:nvSpPr>
        <p:spPr>
          <a:xfrm>
            <a:off x="891040" y="1308295"/>
            <a:ext cx="5556365" cy="3982752"/>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a:p>
            <a:pPr lvl="1"/>
            <a:r>
              <a:rPr lang="en-US"/>
              <a:t>Second level</a:t>
            </a:r>
          </a:p>
          <a:p>
            <a:pPr lvl="2"/>
            <a:r>
              <a:rPr lang="en-US"/>
              <a:t>Third level</a:t>
            </a:r>
          </a:p>
        </p:txBody>
      </p:sp>
      <p:pic>
        <p:nvPicPr>
          <p:cNvPr id="8" name="Picture 7" descr="Logo&#10;&#10;Description automatically generated">
            <a:extLst>
              <a:ext uri="{FF2B5EF4-FFF2-40B4-BE49-F238E27FC236}">
                <a16:creationId xmlns:a16="http://schemas.microsoft.com/office/drawing/2014/main" id="{6B9E618C-0C96-46B1-9B12-89CC77C2456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92354" y="6063068"/>
            <a:ext cx="984787" cy="576107"/>
          </a:xfrm>
          <a:prstGeom prst="rect">
            <a:avLst/>
          </a:prstGeom>
        </p:spPr>
      </p:pic>
    </p:spTree>
    <p:extLst>
      <p:ext uri="{BB962C8B-B14F-4D97-AF65-F5344CB8AC3E}">
        <p14:creationId xmlns:p14="http://schemas.microsoft.com/office/powerpoint/2010/main" val="28291691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Content 3_tex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911884" cy="6858000"/>
          </a:xfrm>
          <a:prstGeom prst="rect">
            <a:avLst/>
          </a:prstGeom>
        </p:spPr>
      </p:pic>
      <p:pic>
        <p:nvPicPr>
          <p:cNvPr id="8" name="Picture 7"/>
          <p:cNvPicPr>
            <a:picLocks noChangeAspect="1"/>
          </p:cNvPicPr>
          <p:nvPr userDrawn="1"/>
        </p:nvPicPr>
        <p:blipFill>
          <a:blip r:embed="rId3"/>
          <a:stretch>
            <a:fillRect/>
          </a:stretch>
        </p:blipFill>
        <p:spPr>
          <a:xfrm>
            <a:off x="10488147" y="6186227"/>
            <a:ext cx="1254117" cy="449846"/>
          </a:xfrm>
          <a:prstGeom prst="rect">
            <a:avLst/>
          </a:prstGeom>
        </p:spPr>
      </p:pic>
      <p:sp>
        <p:nvSpPr>
          <p:cNvPr id="14" name="Title 1"/>
          <p:cNvSpPr>
            <a:spLocks noGrp="1"/>
          </p:cNvSpPr>
          <p:nvPr>
            <p:ph type="title"/>
          </p:nvPr>
        </p:nvSpPr>
        <p:spPr>
          <a:xfrm>
            <a:off x="1414023" y="721856"/>
            <a:ext cx="9954973" cy="570920"/>
          </a:xfrm>
        </p:spPr>
        <p:txBody>
          <a:bodyPr anchor="t"/>
          <a:lstStyle>
            <a:lvl1pPr algn="l">
              <a:defRPr sz="2000" b="1">
                <a:solidFill>
                  <a:schemeClr val="tx1"/>
                </a:solidFill>
              </a:defRPr>
            </a:lvl1pPr>
          </a:lstStyle>
          <a:p>
            <a:r>
              <a:rPr lang="en-US"/>
              <a:t>Click to edit Master title style</a:t>
            </a:r>
          </a:p>
        </p:txBody>
      </p:sp>
      <p:sp>
        <p:nvSpPr>
          <p:cNvPr id="12" name="Text Placeholder 3"/>
          <p:cNvSpPr>
            <a:spLocks noGrp="1"/>
          </p:cNvSpPr>
          <p:nvPr>
            <p:ph type="body" sz="half" idx="13"/>
          </p:nvPr>
        </p:nvSpPr>
        <p:spPr>
          <a:xfrm>
            <a:off x="1433739" y="1308295"/>
            <a:ext cx="9919772" cy="4487427"/>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a:p>
            <a:pPr lvl="1"/>
            <a:r>
              <a:rPr lang="en-US"/>
              <a:t>Second level</a:t>
            </a:r>
          </a:p>
          <a:p>
            <a:pPr lvl="2"/>
            <a:r>
              <a:rPr lang="en-US"/>
              <a:t>Third level</a:t>
            </a:r>
          </a:p>
        </p:txBody>
      </p:sp>
      <p:pic>
        <p:nvPicPr>
          <p:cNvPr id="7" name="Picture 6">
            <a:extLst>
              <a:ext uri="{FF2B5EF4-FFF2-40B4-BE49-F238E27FC236}">
                <a16:creationId xmlns:a16="http://schemas.microsoft.com/office/drawing/2014/main" id="{FF9A8FE1-A1DD-48D8-B4F2-7792540B4893}"/>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0692353" y="6063068"/>
            <a:ext cx="984787" cy="576108"/>
          </a:xfrm>
          <a:prstGeom prst="rect">
            <a:avLst/>
          </a:prstGeom>
        </p:spPr>
      </p:pic>
    </p:spTree>
    <p:extLst>
      <p:ext uri="{BB962C8B-B14F-4D97-AF65-F5344CB8AC3E}">
        <p14:creationId xmlns:p14="http://schemas.microsoft.com/office/powerpoint/2010/main" val="38477776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Content 3-pattern_tex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4391" y="0"/>
            <a:ext cx="911884" cy="6858000"/>
          </a:xfrm>
          <a:prstGeom prst="rect">
            <a:avLst/>
          </a:prstGeom>
        </p:spPr>
      </p:pic>
      <p:pic>
        <p:nvPicPr>
          <p:cNvPr id="8" name="Picture 7"/>
          <p:cNvPicPr>
            <a:picLocks noChangeAspect="1"/>
          </p:cNvPicPr>
          <p:nvPr userDrawn="1"/>
        </p:nvPicPr>
        <p:blipFill>
          <a:blip r:embed="rId3"/>
          <a:stretch>
            <a:fillRect/>
          </a:stretch>
        </p:blipFill>
        <p:spPr>
          <a:xfrm>
            <a:off x="10488147" y="6186227"/>
            <a:ext cx="1254117" cy="449846"/>
          </a:xfrm>
          <a:prstGeom prst="rect">
            <a:avLst/>
          </a:prstGeom>
        </p:spPr>
      </p:pic>
      <p:sp>
        <p:nvSpPr>
          <p:cNvPr id="14" name="Title 1"/>
          <p:cNvSpPr>
            <a:spLocks noGrp="1"/>
          </p:cNvSpPr>
          <p:nvPr>
            <p:ph type="title"/>
          </p:nvPr>
        </p:nvSpPr>
        <p:spPr>
          <a:xfrm>
            <a:off x="1414023" y="714297"/>
            <a:ext cx="9954973" cy="570920"/>
          </a:xfrm>
        </p:spPr>
        <p:txBody>
          <a:bodyPr anchor="t"/>
          <a:lstStyle>
            <a:lvl1pPr algn="l">
              <a:defRPr sz="2000" b="1">
                <a:solidFill>
                  <a:schemeClr val="tx1"/>
                </a:solidFill>
              </a:defRPr>
            </a:lvl1pPr>
          </a:lstStyle>
          <a:p>
            <a:r>
              <a:rPr lang="en-US"/>
              <a:t>Click to edit Master title style</a:t>
            </a:r>
          </a:p>
        </p:txBody>
      </p:sp>
      <p:sp>
        <p:nvSpPr>
          <p:cNvPr id="12" name="Text Placeholder 3"/>
          <p:cNvSpPr>
            <a:spLocks noGrp="1"/>
          </p:cNvSpPr>
          <p:nvPr>
            <p:ph type="body" sz="half" idx="13"/>
          </p:nvPr>
        </p:nvSpPr>
        <p:spPr>
          <a:xfrm>
            <a:off x="1433739" y="1308295"/>
            <a:ext cx="9919772" cy="4487427"/>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a:p>
            <a:pPr lvl="1"/>
            <a:r>
              <a:rPr lang="en-US"/>
              <a:t>Second level</a:t>
            </a:r>
          </a:p>
          <a:p>
            <a:pPr lvl="2"/>
            <a:r>
              <a:rPr lang="en-US"/>
              <a:t>Third level</a:t>
            </a:r>
          </a:p>
        </p:txBody>
      </p:sp>
      <p:pic>
        <p:nvPicPr>
          <p:cNvPr id="10" name="Picture 9">
            <a:extLst>
              <a:ext uri="{FF2B5EF4-FFF2-40B4-BE49-F238E27FC236}">
                <a16:creationId xmlns:a16="http://schemas.microsoft.com/office/drawing/2014/main" id="{B9AA42BE-4CBA-47BA-8322-ADB866A2458E}"/>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0692353" y="6063068"/>
            <a:ext cx="984787" cy="576108"/>
          </a:xfrm>
          <a:prstGeom prst="rect">
            <a:avLst/>
          </a:prstGeom>
        </p:spPr>
      </p:pic>
    </p:spTree>
    <p:extLst>
      <p:ext uri="{BB962C8B-B14F-4D97-AF65-F5344CB8AC3E}">
        <p14:creationId xmlns:p14="http://schemas.microsoft.com/office/powerpoint/2010/main" val="35035411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54393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Photos-3">
    <p:spTree>
      <p:nvGrpSpPr>
        <p:cNvPr id="1" name=""/>
        <p:cNvGrpSpPr/>
        <p:nvPr/>
      </p:nvGrpSpPr>
      <p:grpSpPr>
        <a:xfrm>
          <a:off x="0" y="0"/>
          <a:ext cx="0" cy="0"/>
          <a:chOff x="0" y="0"/>
          <a:chExt cx="0" cy="0"/>
        </a:xfrm>
      </p:grpSpPr>
      <p:sp>
        <p:nvSpPr>
          <p:cNvPr id="26" name="Picture Placeholder 2"/>
          <p:cNvSpPr>
            <a:spLocks noGrp="1"/>
          </p:cNvSpPr>
          <p:nvPr>
            <p:ph type="pic" idx="1"/>
          </p:nvPr>
        </p:nvSpPr>
        <p:spPr>
          <a:xfrm>
            <a:off x="658552" y="411820"/>
            <a:ext cx="5245587" cy="2522409"/>
          </a:xfrm>
        </p:spPr>
        <p:txBody>
          <a:bodyPr>
            <a:normAutofit/>
          </a:bodyPr>
          <a:lstStyle>
            <a:lvl1pPr marL="0" indent="0" algn="ctr">
              <a:buNone/>
              <a:defRPr sz="28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7" name="Picture Placeholder 2"/>
          <p:cNvSpPr>
            <a:spLocks noGrp="1"/>
          </p:cNvSpPr>
          <p:nvPr>
            <p:ph type="pic" idx="13"/>
          </p:nvPr>
        </p:nvSpPr>
        <p:spPr>
          <a:xfrm>
            <a:off x="6186904" y="411820"/>
            <a:ext cx="5384765" cy="6023009"/>
          </a:xfrm>
        </p:spPr>
        <p:txBody>
          <a:bodyPr>
            <a:normAutofit/>
          </a:bodyPr>
          <a:lstStyle>
            <a:lvl1pPr marL="0" indent="0" algn="ctr">
              <a:buNone/>
              <a:defRPr sz="28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8" name="Picture Placeholder 2"/>
          <p:cNvSpPr>
            <a:spLocks noGrp="1"/>
          </p:cNvSpPr>
          <p:nvPr>
            <p:ph type="pic" idx="14"/>
          </p:nvPr>
        </p:nvSpPr>
        <p:spPr>
          <a:xfrm>
            <a:off x="658552" y="3125784"/>
            <a:ext cx="5245587" cy="3309045"/>
          </a:xfrm>
        </p:spPr>
        <p:txBody>
          <a:bodyPr>
            <a:normAutofit/>
          </a:bodyPr>
          <a:lstStyle>
            <a:lvl1pPr marL="0" indent="0" algn="ctr">
              <a:buNone/>
              <a:defRPr sz="28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18754441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7_Photos-4">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422400" y="6274051"/>
            <a:ext cx="2844800" cy="365125"/>
          </a:xfrm>
        </p:spPr>
        <p:txBody>
          <a:bodyPr/>
          <a:lstStyle/>
          <a:p>
            <a:fld id="{C00C14A9-C4CF-DB40-A6AA-59530B781F81}" type="slidenum">
              <a:rPr lang="en-US" smtClean="0">
                <a:solidFill>
                  <a:prstClr val="black">
                    <a:tint val="75000"/>
                  </a:prstClr>
                </a:solidFill>
              </a:rPr>
              <a:pPr/>
              <a:t>‹#›</a:t>
            </a:fld>
            <a:endParaRPr lang="en-US">
              <a:solidFill>
                <a:prstClr val="black">
                  <a:tint val="75000"/>
                </a:prstClr>
              </a:solidFill>
            </a:endParaRPr>
          </a:p>
        </p:txBody>
      </p:sp>
      <p:sp>
        <p:nvSpPr>
          <p:cNvPr id="27" name="Picture Placeholder 2"/>
          <p:cNvSpPr>
            <a:spLocks noGrp="1"/>
          </p:cNvSpPr>
          <p:nvPr>
            <p:ph type="pic" idx="13"/>
          </p:nvPr>
        </p:nvSpPr>
        <p:spPr>
          <a:xfrm>
            <a:off x="933462" y="444380"/>
            <a:ext cx="5058069" cy="2876765"/>
          </a:xfrm>
        </p:spPr>
        <p:txBody>
          <a:bodyPr>
            <a:normAutofit/>
          </a:bodyPr>
          <a:lstStyle>
            <a:lvl1pPr marL="0" indent="0" algn="ctr">
              <a:buNone/>
              <a:defRPr sz="28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Picture Placeholder 2"/>
          <p:cNvSpPr>
            <a:spLocks noGrp="1"/>
          </p:cNvSpPr>
          <p:nvPr>
            <p:ph type="pic" idx="15"/>
          </p:nvPr>
        </p:nvSpPr>
        <p:spPr>
          <a:xfrm>
            <a:off x="933462" y="3532786"/>
            <a:ext cx="5058069" cy="2885762"/>
          </a:xfrm>
        </p:spPr>
        <p:txBody>
          <a:bodyPr>
            <a:normAutofit/>
          </a:bodyPr>
          <a:lstStyle>
            <a:lvl1pPr marL="0" indent="0" algn="ctr">
              <a:buNone/>
              <a:defRPr sz="28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Picture Placeholder 2"/>
          <p:cNvSpPr>
            <a:spLocks noGrp="1"/>
          </p:cNvSpPr>
          <p:nvPr>
            <p:ph type="pic" idx="16"/>
          </p:nvPr>
        </p:nvSpPr>
        <p:spPr>
          <a:xfrm>
            <a:off x="6295443" y="444380"/>
            <a:ext cx="5058069" cy="2876765"/>
          </a:xfrm>
        </p:spPr>
        <p:txBody>
          <a:bodyPr>
            <a:normAutofit/>
          </a:bodyPr>
          <a:lstStyle>
            <a:lvl1pPr marL="0" indent="0" algn="ctr">
              <a:buNone/>
              <a:defRPr sz="28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2" name="Picture Placeholder 2"/>
          <p:cNvSpPr>
            <a:spLocks noGrp="1"/>
          </p:cNvSpPr>
          <p:nvPr>
            <p:ph type="pic" idx="17"/>
          </p:nvPr>
        </p:nvSpPr>
        <p:spPr>
          <a:xfrm>
            <a:off x="6295443" y="3532786"/>
            <a:ext cx="5058069" cy="2885762"/>
          </a:xfrm>
        </p:spPr>
        <p:txBody>
          <a:bodyPr>
            <a:normAutofit/>
          </a:bodyPr>
          <a:lstStyle>
            <a:lvl1pPr marL="0" indent="0" algn="ctr">
              <a:buNone/>
              <a:defRPr sz="28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15178274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mparison" userDrawn="1">
  <p:cSld name="Comparison">
    <p:spTree>
      <p:nvGrpSpPr>
        <p:cNvPr id="1" name="Shape 115"/>
        <p:cNvGrpSpPr/>
        <p:nvPr/>
      </p:nvGrpSpPr>
      <p:grpSpPr>
        <a:xfrm>
          <a:off x="0" y="0"/>
          <a:ext cx="0" cy="0"/>
          <a:chOff x="0" y="0"/>
          <a:chExt cx="0" cy="0"/>
        </a:xfrm>
      </p:grpSpPr>
      <p:sp>
        <p:nvSpPr>
          <p:cNvPr id="116" name="Google Shape;116;p158"/>
          <p:cNvSpPr txBox="1">
            <a:spLocks noGrp="1"/>
          </p:cNvSpPr>
          <p:nvPr>
            <p:ph type="title"/>
          </p:nvPr>
        </p:nvSpPr>
        <p:spPr>
          <a:xfrm>
            <a:off x="609600" y="173760"/>
            <a:ext cx="10972800" cy="1524412"/>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400"/>
              <a:buFont typeface="Garamond"/>
              <a:buNone/>
              <a:defRPr sz="3600" b="1">
                <a:latin typeface="+mj-l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137799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CFD70-E9D4-2741-A79E-C5DB9143E6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5BCA3A-DD20-314C-961A-A434781EF49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E6694A2-0230-9140-BA1B-26EE79A6B75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106842B-DFC7-EB40-81E2-ABC290D86AF1}"/>
              </a:ext>
            </a:extLst>
          </p:cNvPr>
          <p:cNvSpPr>
            <a:spLocks noGrp="1"/>
          </p:cNvSpPr>
          <p:nvPr>
            <p:ph type="dt" sz="half" idx="10"/>
          </p:nvPr>
        </p:nvSpPr>
        <p:spPr/>
        <p:txBody>
          <a:bodyPr/>
          <a:lstStyle/>
          <a:p>
            <a:fld id="{3A5F0D19-8046-324A-A441-9291CE9B9B9A}" type="datetimeFigureOut">
              <a:rPr lang="en-US" smtClean="0"/>
              <a:t>4/20/2021</a:t>
            </a:fld>
            <a:endParaRPr lang="en-US"/>
          </a:p>
        </p:txBody>
      </p:sp>
      <p:sp>
        <p:nvSpPr>
          <p:cNvPr id="6" name="Footer Placeholder 5">
            <a:extLst>
              <a:ext uri="{FF2B5EF4-FFF2-40B4-BE49-F238E27FC236}">
                <a16:creationId xmlns:a16="http://schemas.microsoft.com/office/drawing/2014/main" id="{1126AF21-C23F-EB4D-8919-8B9FA9C8DE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0EE1B9-2452-F74B-9E83-99B1F8B46B95}"/>
              </a:ext>
            </a:extLst>
          </p:cNvPr>
          <p:cNvSpPr>
            <a:spLocks noGrp="1"/>
          </p:cNvSpPr>
          <p:nvPr>
            <p:ph type="sldNum" sz="quarter" idx="12"/>
          </p:nvPr>
        </p:nvSpPr>
        <p:spPr/>
        <p:txBody>
          <a:bodyPr/>
          <a:lstStyle/>
          <a:p>
            <a:fld id="{5A2DAD41-07FF-024F-8803-ED6950189E82}" type="slidenum">
              <a:rPr lang="en-US" smtClean="0"/>
              <a:t>‹#›</a:t>
            </a:fld>
            <a:endParaRPr lang="en-US"/>
          </a:p>
        </p:txBody>
      </p:sp>
    </p:spTree>
    <p:extLst>
      <p:ext uri="{BB962C8B-B14F-4D97-AF65-F5344CB8AC3E}">
        <p14:creationId xmlns:p14="http://schemas.microsoft.com/office/powerpoint/2010/main" val="20487741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85F44-770D-45E0-B56E-3FD282E3FA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642821-162F-4421-B480-8455CFE8E6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370B19-FBA8-4ED8-A4B3-CE619E1F75F0}"/>
              </a:ext>
            </a:extLst>
          </p:cNvPr>
          <p:cNvSpPr>
            <a:spLocks noGrp="1"/>
          </p:cNvSpPr>
          <p:nvPr>
            <p:ph type="dt" sz="half" idx="10"/>
          </p:nvPr>
        </p:nvSpPr>
        <p:spPr/>
        <p:txBody>
          <a:bodyPr/>
          <a:lstStyle/>
          <a:p>
            <a:fld id="{557EFC23-8454-0B49-993F-DEBB683CF4E7}" type="datetime1">
              <a:rPr lang="en-US" smtClean="0"/>
              <a:t>4/20/2021</a:t>
            </a:fld>
            <a:endParaRPr lang="en-US"/>
          </a:p>
        </p:txBody>
      </p:sp>
      <p:sp>
        <p:nvSpPr>
          <p:cNvPr id="5" name="Footer Placeholder 4">
            <a:extLst>
              <a:ext uri="{FF2B5EF4-FFF2-40B4-BE49-F238E27FC236}">
                <a16:creationId xmlns:a16="http://schemas.microsoft.com/office/drawing/2014/main" id="{F21604A7-11E9-4375-B26D-1C1186AD10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DF06F1-6AA5-443F-828C-FF60B7C529E3}"/>
              </a:ext>
            </a:extLst>
          </p:cNvPr>
          <p:cNvSpPr>
            <a:spLocks noGrp="1"/>
          </p:cNvSpPr>
          <p:nvPr>
            <p:ph type="sldNum" sz="quarter" idx="12"/>
          </p:nvPr>
        </p:nvSpPr>
        <p:spPr/>
        <p:txBody>
          <a:bodyPr/>
          <a:lstStyle/>
          <a:p>
            <a:fld id="{E2C194DD-92BB-4BD1-A240-633C86F5DAA3}" type="slidenum">
              <a:rPr lang="en-US" smtClean="0"/>
              <a:t>‹#›</a:t>
            </a:fld>
            <a:endParaRPr lang="en-US"/>
          </a:p>
        </p:txBody>
      </p:sp>
    </p:spTree>
    <p:extLst>
      <p:ext uri="{BB962C8B-B14F-4D97-AF65-F5344CB8AC3E}">
        <p14:creationId xmlns:p14="http://schemas.microsoft.com/office/powerpoint/2010/main" val="3206618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1600200"/>
            <a:ext cx="12192000" cy="1600200"/>
          </a:xfrm>
          <a:solidFill>
            <a:srgbClr val="003366"/>
          </a:solidFill>
        </p:spPr>
        <p:txBody>
          <a:bodyPr/>
          <a:lstStyle>
            <a:lvl1pPr marL="171450">
              <a:defRPr>
                <a:solidFill>
                  <a:srgbClr val="FFFFFF"/>
                </a:solidFill>
              </a:defRPr>
            </a:lvl1pPr>
          </a:lstStyle>
          <a:p>
            <a:r>
              <a:rPr lang="en-US"/>
              <a:t>Click to edit Master title style</a:t>
            </a:r>
          </a:p>
        </p:txBody>
      </p:sp>
      <p:sp>
        <p:nvSpPr>
          <p:cNvPr id="3" name="Subtitle 2"/>
          <p:cNvSpPr>
            <a:spLocks noGrp="1"/>
          </p:cNvSpPr>
          <p:nvPr>
            <p:ph type="subTitle" idx="1"/>
          </p:nvPr>
        </p:nvSpPr>
        <p:spPr>
          <a:xfrm>
            <a:off x="1828800" y="3428999"/>
            <a:ext cx="8534400" cy="1828800"/>
          </a:xfrm>
        </p:spPr>
        <p:txBody>
          <a:bodyPr/>
          <a:lstStyle>
            <a:lvl1pPr marL="0" indent="0" algn="ctr">
              <a:buNone/>
              <a:defRPr>
                <a:solidFill>
                  <a:srgbClr val="001E46"/>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7848437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Rectangle 7"/>
          <p:cNvSpPr>
            <a:spLocks noChangeArrowheads="1"/>
          </p:cNvSpPr>
          <p:nvPr/>
        </p:nvSpPr>
        <p:spPr bwMode="gray">
          <a:xfrm>
            <a:off x="0" y="0"/>
            <a:ext cx="12192000" cy="914400"/>
          </a:xfrm>
          <a:prstGeom prst="rect">
            <a:avLst/>
          </a:prstGeom>
          <a:solidFill>
            <a:srgbClr val="00336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173831" marR="0" lvl="0" indent="0" algn="l" defTabSz="457200" rtl="0" eaLnBrk="1" fontAlgn="base" latinLnBrk="0" hangingPunct="1">
              <a:lnSpc>
                <a:spcPct val="100000"/>
              </a:lnSpc>
              <a:spcBef>
                <a:spcPct val="0"/>
              </a:spcBef>
              <a:spcAft>
                <a:spcPct val="0"/>
              </a:spcAft>
              <a:buClrTx/>
              <a:buSzTx/>
              <a:buFontTx/>
              <a:buNone/>
              <a:tabLst/>
              <a:defRPr/>
            </a:pPr>
            <a:endParaRPr kumimoji="0" lang="en-US" sz="3300" b="0" i="0" u="none" strike="noStrike" kern="1200" cap="none" spc="0" normalizeH="0" baseline="0" noProof="0">
              <a:ln>
                <a:noFill/>
              </a:ln>
              <a:solidFill>
                <a:srgbClr val="1F497D"/>
              </a:solidFill>
              <a:effectLst/>
              <a:uLnTx/>
              <a:uFillTx/>
              <a:latin typeface="Arial" pitchFamily="127" charset="0"/>
              <a:ea typeface="ＭＳ Ｐゴシック" pitchFamily="127" charset="-128"/>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80985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2" name="Rectangle 7"/>
          <p:cNvSpPr>
            <a:spLocks noChangeArrowheads="1"/>
          </p:cNvSpPr>
          <p:nvPr/>
        </p:nvSpPr>
        <p:spPr bwMode="gray">
          <a:xfrm>
            <a:off x="0" y="0"/>
            <a:ext cx="12192000" cy="914400"/>
          </a:xfrm>
          <a:prstGeom prst="rect">
            <a:avLst/>
          </a:prstGeom>
          <a:solidFill>
            <a:srgbClr val="00336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173831" marR="0" lvl="0" indent="0" algn="l" defTabSz="457200" rtl="0" eaLnBrk="1" fontAlgn="base" latinLnBrk="0" hangingPunct="1">
              <a:lnSpc>
                <a:spcPct val="100000"/>
              </a:lnSpc>
              <a:spcBef>
                <a:spcPct val="0"/>
              </a:spcBef>
              <a:spcAft>
                <a:spcPct val="0"/>
              </a:spcAft>
              <a:buClrTx/>
              <a:buSzTx/>
              <a:buFontTx/>
              <a:buNone/>
              <a:tabLst/>
              <a:defRPr/>
            </a:pPr>
            <a:endParaRPr kumimoji="0" lang="en-US" sz="3300" b="0" i="0" u="none" strike="noStrike" kern="1200" cap="none" spc="0" normalizeH="0" baseline="0" noProof="0">
              <a:ln>
                <a:noFill/>
              </a:ln>
              <a:solidFill>
                <a:srgbClr val="1F497D"/>
              </a:solidFill>
              <a:effectLst/>
              <a:uLnTx/>
              <a:uFillTx/>
              <a:latin typeface="Arial" pitchFamily="127" charset="0"/>
              <a:ea typeface="ＭＳ Ｐゴシック" pitchFamily="127" charset="-128"/>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142999"/>
            <a:ext cx="5384800" cy="48006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142999"/>
            <a:ext cx="5384800" cy="48006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79701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4" name="Rectangle 7"/>
          <p:cNvSpPr>
            <a:spLocks noChangeArrowheads="1"/>
          </p:cNvSpPr>
          <p:nvPr/>
        </p:nvSpPr>
        <p:spPr bwMode="gray">
          <a:xfrm>
            <a:off x="0" y="0"/>
            <a:ext cx="12192000" cy="914400"/>
          </a:xfrm>
          <a:prstGeom prst="rect">
            <a:avLst/>
          </a:prstGeom>
          <a:solidFill>
            <a:srgbClr val="00336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173831" marR="0" lvl="0" indent="0" algn="l" defTabSz="457200" rtl="0" eaLnBrk="1" fontAlgn="base" latinLnBrk="0" hangingPunct="1">
              <a:lnSpc>
                <a:spcPct val="100000"/>
              </a:lnSpc>
              <a:spcBef>
                <a:spcPct val="0"/>
              </a:spcBef>
              <a:spcAft>
                <a:spcPct val="0"/>
              </a:spcAft>
              <a:buClrTx/>
              <a:buSzTx/>
              <a:buFontTx/>
              <a:buNone/>
              <a:tabLst/>
              <a:defRPr/>
            </a:pPr>
            <a:endParaRPr kumimoji="0" lang="en-US" sz="3300" b="0" i="0" u="none" strike="noStrike" kern="1200" cap="none" spc="0" normalizeH="0" baseline="0" noProof="0">
              <a:ln>
                <a:noFill/>
              </a:ln>
              <a:solidFill>
                <a:srgbClr val="1F497D"/>
              </a:solidFill>
              <a:effectLst/>
              <a:uLnTx/>
              <a:uFillTx/>
              <a:latin typeface="Arial" pitchFamily="127" charset="0"/>
              <a:ea typeface="ＭＳ Ｐゴシック" pitchFamily="127" charset="-128"/>
            </a:endParaRPr>
          </a:p>
        </p:txBody>
      </p: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143000"/>
            <a:ext cx="5386917" cy="685800"/>
          </a:xfrm>
        </p:spPr>
        <p:txBody>
          <a:bodyPr anchor="ctr"/>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1920243"/>
            <a:ext cx="5386917" cy="4023359"/>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143000"/>
            <a:ext cx="5389033" cy="685800"/>
          </a:xfrm>
        </p:spPr>
        <p:txBody>
          <a:bodyPr anchor="ctr"/>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1920243"/>
            <a:ext cx="5389033" cy="4023359"/>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82821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nvPr>
        </p:nvGraphicFramePr>
        <p:xfrm>
          <a:off x="2119" y="1591"/>
          <a:ext cx="2116" cy="1587"/>
        </p:xfrm>
        <a:graphic>
          <a:graphicData uri="http://schemas.openxmlformats.org/presentationml/2006/ole">
            <mc:AlternateContent xmlns:mc="http://schemas.openxmlformats.org/markup-compatibility/2006">
              <mc:Choice xmlns:v="urn:schemas-microsoft-com:vml" Requires="v">
                <p:oleObj spid="_x0000_s2052"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2119" y="1591"/>
                        <a:ext cx="2116" cy="1587"/>
                      </a:xfrm>
                      <a:prstGeom prst="rect">
                        <a:avLst/>
                      </a:prstGeom>
                    </p:spPr>
                  </p:pic>
                </p:oleObj>
              </mc:Fallback>
            </mc:AlternateContent>
          </a:graphicData>
        </a:graphic>
      </p:graphicFrame>
      <p:sp>
        <p:nvSpPr>
          <p:cNvPr id="6" name="Rectangle 7"/>
          <p:cNvSpPr>
            <a:spLocks noChangeArrowheads="1"/>
          </p:cNvSpPr>
          <p:nvPr/>
        </p:nvSpPr>
        <p:spPr bwMode="gray">
          <a:xfrm>
            <a:off x="0" y="0"/>
            <a:ext cx="12192000" cy="914400"/>
          </a:xfrm>
          <a:prstGeom prst="rect">
            <a:avLst/>
          </a:prstGeom>
          <a:solidFill>
            <a:srgbClr val="00336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173831" marR="0" lvl="0" indent="0" algn="l" defTabSz="457200" rtl="0" eaLnBrk="1" fontAlgn="base" latinLnBrk="0" hangingPunct="1">
              <a:lnSpc>
                <a:spcPct val="100000"/>
              </a:lnSpc>
              <a:spcBef>
                <a:spcPct val="0"/>
              </a:spcBef>
              <a:spcAft>
                <a:spcPct val="0"/>
              </a:spcAft>
              <a:buClrTx/>
              <a:buSzTx/>
              <a:buFontTx/>
              <a:buNone/>
              <a:tabLst/>
              <a:defRPr/>
            </a:pPr>
            <a:endParaRPr kumimoji="0" lang="en-US" sz="3300" b="0" i="0" u="none" strike="noStrike" kern="1200" cap="none" spc="0" normalizeH="0" baseline="0" noProof="0">
              <a:ln>
                <a:noFill/>
              </a:ln>
              <a:solidFill>
                <a:srgbClr val="1F497D"/>
              </a:solidFill>
              <a:effectLst/>
              <a:uLnTx/>
              <a:uFillTx/>
              <a:latin typeface="Arial" pitchFamily="127" charset="0"/>
              <a:ea typeface="ＭＳ Ｐゴシック" pitchFamily="127" charset="-128"/>
            </a:endParaRP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403974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7"/>
          <p:cNvSpPr>
            <a:spLocks noChangeArrowheads="1"/>
          </p:cNvSpPr>
          <p:nvPr/>
        </p:nvSpPr>
        <p:spPr bwMode="gray">
          <a:xfrm>
            <a:off x="0" y="0"/>
            <a:ext cx="12192000" cy="914400"/>
          </a:xfrm>
          <a:prstGeom prst="rect">
            <a:avLst/>
          </a:prstGeom>
          <a:solidFill>
            <a:srgbClr val="00336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173831" marR="0" lvl="0" indent="0" algn="l" defTabSz="457200" rtl="0" eaLnBrk="1" fontAlgn="base" latinLnBrk="0" hangingPunct="1">
              <a:lnSpc>
                <a:spcPct val="100000"/>
              </a:lnSpc>
              <a:spcBef>
                <a:spcPct val="0"/>
              </a:spcBef>
              <a:spcAft>
                <a:spcPct val="0"/>
              </a:spcAft>
              <a:buClrTx/>
              <a:buSzTx/>
              <a:buFontTx/>
              <a:buNone/>
              <a:tabLst/>
              <a:defRPr/>
            </a:pPr>
            <a:endParaRPr kumimoji="0" lang="en-US" sz="3300" b="0" i="0" u="none" strike="noStrike" kern="1200" cap="none" spc="0" normalizeH="0" baseline="0" noProof="0">
              <a:ln>
                <a:noFill/>
              </a:ln>
              <a:solidFill>
                <a:srgbClr val="1F497D"/>
              </a:solidFill>
              <a:effectLst/>
              <a:uLnTx/>
              <a:uFillTx/>
              <a:latin typeface="Arial" pitchFamily="127" charset="0"/>
              <a:ea typeface="ＭＳ Ｐゴシック" pitchFamily="127" charset="-128"/>
            </a:endParaRPr>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8374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14EDA-BD90-DD45-850B-66348961A3B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427F80-A452-0E4E-A406-2A4167774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EA7716E-801A-804E-8EA7-A2737A6EAC1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E9B57DF-C1DA-774A-A79D-ED76E8773C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54E5CFA-65BC-E743-A55F-BF432FEE150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259D670-79E4-5E4D-A359-BEAF0F97F3F6}"/>
              </a:ext>
            </a:extLst>
          </p:cNvPr>
          <p:cNvSpPr>
            <a:spLocks noGrp="1"/>
          </p:cNvSpPr>
          <p:nvPr>
            <p:ph type="dt" sz="half" idx="10"/>
          </p:nvPr>
        </p:nvSpPr>
        <p:spPr/>
        <p:txBody>
          <a:bodyPr/>
          <a:lstStyle/>
          <a:p>
            <a:fld id="{3A5F0D19-8046-324A-A441-9291CE9B9B9A}" type="datetimeFigureOut">
              <a:rPr lang="en-US" smtClean="0"/>
              <a:t>4/20/2021</a:t>
            </a:fld>
            <a:endParaRPr lang="en-US"/>
          </a:p>
        </p:txBody>
      </p:sp>
      <p:sp>
        <p:nvSpPr>
          <p:cNvPr id="8" name="Footer Placeholder 7">
            <a:extLst>
              <a:ext uri="{FF2B5EF4-FFF2-40B4-BE49-F238E27FC236}">
                <a16:creationId xmlns:a16="http://schemas.microsoft.com/office/drawing/2014/main" id="{A009A403-542C-EB49-B639-BDDB2386BC5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B06C70D-413B-0B42-AC86-5AAC360842F9}"/>
              </a:ext>
            </a:extLst>
          </p:cNvPr>
          <p:cNvSpPr>
            <a:spLocks noGrp="1"/>
          </p:cNvSpPr>
          <p:nvPr>
            <p:ph type="sldNum" sz="quarter" idx="12"/>
          </p:nvPr>
        </p:nvSpPr>
        <p:spPr/>
        <p:txBody>
          <a:bodyPr/>
          <a:lstStyle/>
          <a:p>
            <a:fld id="{5A2DAD41-07FF-024F-8803-ED6950189E82}" type="slidenum">
              <a:rPr lang="en-US" smtClean="0"/>
              <a:t>‹#›</a:t>
            </a:fld>
            <a:endParaRPr lang="en-US"/>
          </a:p>
        </p:txBody>
      </p:sp>
    </p:spTree>
    <p:extLst>
      <p:ext uri="{BB962C8B-B14F-4D97-AF65-F5344CB8AC3E}">
        <p14:creationId xmlns:p14="http://schemas.microsoft.com/office/powerpoint/2010/main" val="3568746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D51B1-6CD6-394A-9586-29894872742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28195B-0072-C34C-BC13-154BB47C7C2C}"/>
              </a:ext>
            </a:extLst>
          </p:cNvPr>
          <p:cNvSpPr>
            <a:spLocks noGrp="1"/>
          </p:cNvSpPr>
          <p:nvPr>
            <p:ph type="dt" sz="half" idx="10"/>
          </p:nvPr>
        </p:nvSpPr>
        <p:spPr/>
        <p:txBody>
          <a:bodyPr/>
          <a:lstStyle/>
          <a:p>
            <a:fld id="{3A5F0D19-8046-324A-A441-9291CE9B9B9A}" type="datetimeFigureOut">
              <a:rPr lang="en-US" smtClean="0"/>
              <a:t>4/20/2021</a:t>
            </a:fld>
            <a:endParaRPr lang="en-US"/>
          </a:p>
        </p:txBody>
      </p:sp>
      <p:sp>
        <p:nvSpPr>
          <p:cNvPr id="4" name="Footer Placeholder 3">
            <a:extLst>
              <a:ext uri="{FF2B5EF4-FFF2-40B4-BE49-F238E27FC236}">
                <a16:creationId xmlns:a16="http://schemas.microsoft.com/office/drawing/2014/main" id="{6A6EEAC8-3BBD-7D41-ACD0-9F969B340F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1C0F439-968E-944B-9C56-DAEDBCCD8DD5}"/>
              </a:ext>
            </a:extLst>
          </p:cNvPr>
          <p:cNvSpPr>
            <a:spLocks noGrp="1"/>
          </p:cNvSpPr>
          <p:nvPr>
            <p:ph type="sldNum" sz="quarter" idx="12"/>
          </p:nvPr>
        </p:nvSpPr>
        <p:spPr/>
        <p:txBody>
          <a:bodyPr/>
          <a:lstStyle/>
          <a:p>
            <a:fld id="{5A2DAD41-07FF-024F-8803-ED6950189E82}" type="slidenum">
              <a:rPr lang="en-US" smtClean="0"/>
              <a:t>‹#›</a:t>
            </a:fld>
            <a:endParaRPr lang="en-US"/>
          </a:p>
        </p:txBody>
      </p:sp>
    </p:spTree>
    <p:extLst>
      <p:ext uri="{BB962C8B-B14F-4D97-AF65-F5344CB8AC3E}">
        <p14:creationId xmlns:p14="http://schemas.microsoft.com/office/powerpoint/2010/main" val="417829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B46E1A-0CFD-0E46-83F6-5759C80EE53C}"/>
              </a:ext>
            </a:extLst>
          </p:cNvPr>
          <p:cNvSpPr>
            <a:spLocks noGrp="1"/>
          </p:cNvSpPr>
          <p:nvPr>
            <p:ph type="dt" sz="half" idx="10"/>
          </p:nvPr>
        </p:nvSpPr>
        <p:spPr/>
        <p:txBody>
          <a:bodyPr/>
          <a:lstStyle/>
          <a:p>
            <a:fld id="{3A5F0D19-8046-324A-A441-9291CE9B9B9A}" type="datetimeFigureOut">
              <a:rPr lang="en-US" smtClean="0"/>
              <a:t>4/20/2021</a:t>
            </a:fld>
            <a:endParaRPr lang="en-US"/>
          </a:p>
        </p:txBody>
      </p:sp>
      <p:sp>
        <p:nvSpPr>
          <p:cNvPr id="3" name="Footer Placeholder 2">
            <a:extLst>
              <a:ext uri="{FF2B5EF4-FFF2-40B4-BE49-F238E27FC236}">
                <a16:creationId xmlns:a16="http://schemas.microsoft.com/office/drawing/2014/main" id="{FD55CFBA-BA3F-DB49-BA96-1E26957068C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532092-0561-2A42-8785-FDA50650E4E8}"/>
              </a:ext>
            </a:extLst>
          </p:cNvPr>
          <p:cNvSpPr>
            <a:spLocks noGrp="1"/>
          </p:cNvSpPr>
          <p:nvPr>
            <p:ph type="sldNum" sz="quarter" idx="12"/>
          </p:nvPr>
        </p:nvSpPr>
        <p:spPr/>
        <p:txBody>
          <a:bodyPr/>
          <a:lstStyle/>
          <a:p>
            <a:fld id="{5A2DAD41-07FF-024F-8803-ED6950189E82}" type="slidenum">
              <a:rPr lang="en-US" smtClean="0"/>
              <a:t>‹#›</a:t>
            </a:fld>
            <a:endParaRPr lang="en-US"/>
          </a:p>
        </p:txBody>
      </p:sp>
    </p:spTree>
    <p:extLst>
      <p:ext uri="{BB962C8B-B14F-4D97-AF65-F5344CB8AC3E}">
        <p14:creationId xmlns:p14="http://schemas.microsoft.com/office/powerpoint/2010/main" val="3958107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CABCC-D72A-6146-AB4B-2702C856AD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47EBBEB-D302-C943-B4C6-E107789DFC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EC0012D-3C02-DB45-AC0C-1619D67CBF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CC477DC-A2D4-DF4F-9891-C690A5E882E8}"/>
              </a:ext>
            </a:extLst>
          </p:cNvPr>
          <p:cNvSpPr>
            <a:spLocks noGrp="1"/>
          </p:cNvSpPr>
          <p:nvPr>
            <p:ph type="dt" sz="half" idx="10"/>
          </p:nvPr>
        </p:nvSpPr>
        <p:spPr/>
        <p:txBody>
          <a:bodyPr/>
          <a:lstStyle/>
          <a:p>
            <a:fld id="{3A5F0D19-8046-324A-A441-9291CE9B9B9A}" type="datetimeFigureOut">
              <a:rPr lang="en-US" smtClean="0"/>
              <a:t>4/20/2021</a:t>
            </a:fld>
            <a:endParaRPr lang="en-US"/>
          </a:p>
        </p:txBody>
      </p:sp>
      <p:sp>
        <p:nvSpPr>
          <p:cNvPr id="6" name="Footer Placeholder 5">
            <a:extLst>
              <a:ext uri="{FF2B5EF4-FFF2-40B4-BE49-F238E27FC236}">
                <a16:creationId xmlns:a16="http://schemas.microsoft.com/office/drawing/2014/main" id="{4ADC504F-854C-E848-8E54-EEAD1B834D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A3EB0E-5F1C-3040-84A5-E4504513E034}"/>
              </a:ext>
            </a:extLst>
          </p:cNvPr>
          <p:cNvSpPr>
            <a:spLocks noGrp="1"/>
          </p:cNvSpPr>
          <p:nvPr>
            <p:ph type="sldNum" sz="quarter" idx="12"/>
          </p:nvPr>
        </p:nvSpPr>
        <p:spPr/>
        <p:txBody>
          <a:bodyPr/>
          <a:lstStyle/>
          <a:p>
            <a:fld id="{5A2DAD41-07FF-024F-8803-ED6950189E82}" type="slidenum">
              <a:rPr lang="en-US" smtClean="0"/>
              <a:t>‹#›</a:t>
            </a:fld>
            <a:endParaRPr lang="en-US"/>
          </a:p>
        </p:txBody>
      </p:sp>
    </p:spTree>
    <p:extLst>
      <p:ext uri="{BB962C8B-B14F-4D97-AF65-F5344CB8AC3E}">
        <p14:creationId xmlns:p14="http://schemas.microsoft.com/office/powerpoint/2010/main" val="1824311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7B18C-DFCE-B94F-8E2D-FD5052B1F0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48CE3FE-E974-7E4E-8B0A-508ADF4F83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C92D82F-151E-714D-AF1D-F7E064747F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0F7E46C-2B5F-764B-B387-46EFA4ADB7A3}"/>
              </a:ext>
            </a:extLst>
          </p:cNvPr>
          <p:cNvSpPr>
            <a:spLocks noGrp="1"/>
          </p:cNvSpPr>
          <p:nvPr>
            <p:ph type="dt" sz="half" idx="10"/>
          </p:nvPr>
        </p:nvSpPr>
        <p:spPr/>
        <p:txBody>
          <a:bodyPr/>
          <a:lstStyle/>
          <a:p>
            <a:fld id="{3A5F0D19-8046-324A-A441-9291CE9B9B9A}" type="datetimeFigureOut">
              <a:rPr lang="en-US" smtClean="0"/>
              <a:t>4/20/2021</a:t>
            </a:fld>
            <a:endParaRPr lang="en-US"/>
          </a:p>
        </p:txBody>
      </p:sp>
      <p:sp>
        <p:nvSpPr>
          <p:cNvPr id="6" name="Footer Placeholder 5">
            <a:extLst>
              <a:ext uri="{FF2B5EF4-FFF2-40B4-BE49-F238E27FC236}">
                <a16:creationId xmlns:a16="http://schemas.microsoft.com/office/drawing/2014/main" id="{09585797-4A81-D14C-9777-03C038C8FD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05AC82-CECD-FD4D-B8FD-AD90DA1B1B48}"/>
              </a:ext>
            </a:extLst>
          </p:cNvPr>
          <p:cNvSpPr>
            <a:spLocks noGrp="1"/>
          </p:cNvSpPr>
          <p:nvPr>
            <p:ph type="sldNum" sz="quarter" idx="12"/>
          </p:nvPr>
        </p:nvSpPr>
        <p:spPr/>
        <p:txBody>
          <a:bodyPr/>
          <a:lstStyle/>
          <a:p>
            <a:fld id="{5A2DAD41-07FF-024F-8803-ED6950189E82}" type="slidenum">
              <a:rPr lang="en-US" smtClean="0"/>
              <a:t>‹#›</a:t>
            </a:fld>
            <a:endParaRPr lang="en-US"/>
          </a:p>
        </p:txBody>
      </p:sp>
    </p:spTree>
    <p:extLst>
      <p:ext uri="{BB962C8B-B14F-4D97-AF65-F5344CB8AC3E}">
        <p14:creationId xmlns:p14="http://schemas.microsoft.com/office/powerpoint/2010/main" val="3490060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vmlDrawing" Target="../drawings/vmlDrawing1.vml"/><Relationship Id="rId3" Type="http://schemas.openxmlformats.org/officeDocument/2006/relationships/slideLayout" Target="../slideLayouts/slideLayout43.xml"/><Relationship Id="rId7"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image" Target="../media/image17.emf"/><Relationship Id="rId5" Type="http://schemas.openxmlformats.org/officeDocument/2006/relationships/slideLayout" Target="../slideLayouts/slideLayout45.xml"/><Relationship Id="rId10" Type="http://schemas.openxmlformats.org/officeDocument/2006/relationships/oleObject" Target="../embeddings/oleObject1.bin"/><Relationship Id="rId4" Type="http://schemas.openxmlformats.org/officeDocument/2006/relationships/slideLayout" Target="../slideLayouts/slideLayout44.xml"/><Relationship Id="rId9" Type="http://schemas.openxmlformats.org/officeDocument/2006/relationships/tags" Target="../tags/tag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34FFD5-C280-4D4C-AD46-466EC8D9C4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09CEB38-8277-8044-9FDC-7225DC4EA5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D8FC62-2991-CB48-8B78-8402DFA29C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5F0D19-8046-324A-A441-9291CE9B9B9A}" type="datetimeFigureOut">
              <a:rPr lang="en-US" smtClean="0"/>
              <a:t>4/20/2021</a:t>
            </a:fld>
            <a:endParaRPr lang="en-US"/>
          </a:p>
        </p:txBody>
      </p:sp>
      <p:sp>
        <p:nvSpPr>
          <p:cNvPr id="5" name="Footer Placeholder 4">
            <a:extLst>
              <a:ext uri="{FF2B5EF4-FFF2-40B4-BE49-F238E27FC236}">
                <a16:creationId xmlns:a16="http://schemas.microsoft.com/office/drawing/2014/main" id="{E21F1364-3937-2A41-80CA-67BBF2DB71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A4F3208-3D68-C641-96F9-9E1EDF50A1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2DAD41-07FF-024F-8803-ED6950189E82}" type="slidenum">
              <a:rPr lang="en-US" smtClean="0"/>
              <a:t>‹#›</a:t>
            </a:fld>
            <a:endParaRPr lang="en-US"/>
          </a:p>
        </p:txBody>
      </p:sp>
    </p:spTree>
    <p:extLst>
      <p:ext uri="{BB962C8B-B14F-4D97-AF65-F5344CB8AC3E}">
        <p14:creationId xmlns:p14="http://schemas.microsoft.com/office/powerpoint/2010/main" val="29298152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BD015D-DF64-474A-85A5-020B91CD307A}" type="datetimeFigureOut">
              <a:rPr lang="en-GB" smtClean="0"/>
              <a:t>20/04/2021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D8BACB-83E0-4798-AAC1-DA72AEDC2C8F}" type="slidenum">
              <a:rPr lang="en-GB" smtClean="0"/>
              <a:t>‹#›</a:t>
            </a:fld>
            <a:endParaRPr lang="en-GB"/>
          </a:p>
        </p:txBody>
      </p:sp>
    </p:spTree>
    <p:extLst>
      <p:ext uri="{BB962C8B-B14F-4D97-AF65-F5344CB8AC3E}">
        <p14:creationId xmlns:p14="http://schemas.microsoft.com/office/powerpoint/2010/main" val="337817109"/>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0C14A9-C4CF-DB40-A6AA-59530B781F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22341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3" r:id="rId16"/>
    <p:sldLayoutId id="2147483694" r:id="rId17"/>
  </p:sldLayoutIdLst>
  <p:hf sldNum="0" hdr="0" ftr="0" dt="0"/>
  <p:txStyles>
    <p:titleStyle>
      <a:lvl1pPr algn="l" defTabSz="457200" rtl="0" eaLnBrk="1" latinLnBrk="0" hangingPunct="1">
        <a:spcBef>
          <a:spcPct val="0"/>
        </a:spcBef>
        <a:buNone/>
        <a:defRPr sz="4000" b="1" kern="1200">
          <a:solidFill>
            <a:schemeClr val="tx1"/>
          </a:solidFill>
          <a:latin typeface="Century Gothic" panose="020B0502020202020204" pitchFamily="34" charset="0"/>
          <a:ea typeface="+mj-ea"/>
          <a:cs typeface="Arial"/>
        </a:defRPr>
      </a:lvl1pPr>
    </p:titleStyle>
    <p:bodyStyle>
      <a:lvl1pPr marL="342900" indent="-342900" algn="l" defTabSz="457200" rtl="0" eaLnBrk="1" latinLnBrk="0" hangingPunct="1">
        <a:lnSpc>
          <a:spcPct val="140000"/>
        </a:lnSpc>
        <a:spcBef>
          <a:spcPct val="20000"/>
        </a:spcBef>
        <a:buFont typeface="Arial"/>
        <a:buChar char="•"/>
        <a:defRPr sz="1400" kern="1200">
          <a:solidFill>
            <a:schemeClr val="tx1"/>
          </a:solidFill>
          <a:latin typeface="+mn-lt"/>
          <a:ea typeface="+mn-ea"/>
          <a:cs typeface="Arial"/>
        </a:defRPr>
      </a:lvl1pPr>
      <a:lvl2pPr marL="742950" indent="-285750" algn="l" defTabSz="457200" rtl="0" eaLnBrk="1" latinLnBrk="0" hangingPunct="1">
        <a:lnSpc>
          <a:spcPct val="140000"/>
        </a:lnSpc>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lnSpc>
          <a:spcPct val="140000"/>
        </a:lnSpc>
        <a:spcBef>
          <a:spcPct val="20000"/>
        </a:spcBef>
        <a:buFont typeface="Arial"/>
        <a:buChar char="•"/>
        <a:defRPr sz="1400" kern="1200">
          <a:solidFill>
            <a:schemeClr val="tx1"/>
          </a:solidFill>
          <a:latin typeface="+mn-lt"/>
          <a:ea typeface="+mn-ea"/>
          <a:cs typeface="+mn-cs"/>
        </a:defRPr>
      </a:lvl3pPr>
      <a:lvl4pPr marL="1600200" indent="-228600" algn="l" defTabSz="457200" rtl="0" eaLnBrk="1" latinLnBrk="0" hangingPunct="1">
        <a:lnSpc>
          <a:spcPct val="140000"/>
        </a:lnSpc>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lnSpc>
          <a:spcPct val="140000"/>
        </a:lnSpc>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9"/>
            </p:custDataLst>
          </p:nvPr>
        </p:nvGraphicFramePr>
        <p:xfrm>
          <a:off x="2119" y="1591"/>
          <a:ext cx="2116" cy="1587"/>
        </p:xfrm>
        <a:graphic>
          <a:graphicData uri="http://schemas.openxmlformats.org/presentationml/2006/ole">
            <mc:AlternateContent xmlns:mc="http://schemas.openxmlformats.org/markup-compatibility/2006">
              <mc:Choice xmlns:v="urn:schemas-microsoft-com:vml" Requires="v">
                <p:oleObj spid="_x0000_s1028" name="think-cell Slide" r:id="rId10" imgW="270" imgH="270" progId="TCLayout.ActiveDocument.1">
                  <p:embed/>
                </p:oleObj>
              </mc:Choice>
              <mc:Fallback>
                <p:oleObj name="think-cell Slide" r:id="rId10" imgW="270" imgH="270" progId="TCLayout.ActiveDocument.1">
                  <p:embed/>
                  <p:pic>
                    <p:nvPicPr>
                      <p:cNvPr id="5" name="Object 4" hidden="1"/>
                      <p:cNvPicPr/>
                      <p:nvPr/>
                    </p:nvPicPr>
                    <p:blipFill>
                      <a:blip r:embed="rId11"/>
                      <a:stretch>
                        <a:fillRect/>
                      </a:stretch>
                    </p:blipFill>
                    <p:spPr>
                      <a:xfrm>
                        <a:off x="2119" y="1591"/>
                        <a:ext cx="2116" cy="1587"/>
                      </a:xfrm>
                      <a:prstGeom prst="rect">
                        <a:avLst/>
                      </a:prstGeom>
                    </p:spPr>
                  </p:pic>
                </p:oleObj>
              </mc:Fallback>
            </mc:AlternateContent>
          </a:graphicData>
        </a:graphic>
      </p:graphicFrame>
      <p:sp>
        <p:nvSpPr>
          <p:cNvPr id="2" name="Title Placeholder 1"/>
          <p:cNvSpPr>
            <a:spLocks noGrp="1"/>
          </p:cNvSpPr>
          <p:nvPr>
            <p:ph type="title"/>
          </p:nvPr>
        </p:nvSpPr>
        <p:spPr>
          <a:xfrm>
            <a:off x="304800" y="0"/>
            <a:ext cx="11582400" cy="9144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142999"/>
            <a:ext cx="10972800" cy="480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p:cNvSpPr txBox="1"/>
          <p:nvPr/>
        </p:nvSpPr>
        <p:spPr>
          <a:xfrm>
            <a:off x="11640469" y="6532336"/>
            <a:ext cx="341760" cy="253916"/>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fld id="{AE41A955-C666-6648-B661-87D6253479FC}" type="slidenum">
              <a:rPr kumimoji="0" lang="en-US" sz="1050" b="0" i="0" u="none" strike="noStrike" kern="1200" cap="none" spc="0" normalizeH="0" baseline="0" noProof="0" smtClean="0">
                <a:ln>
                  <a:noFill/>
                </a:ln>
                <a:solidFill>
                  <a:prstClr val="black"/>
                </a:solidFill>
                <a:effectLst/>
                <a:uLnTx/>
                <a:uFillTx/>
                <a:latin typeface="Calibri"/>
                <a:ea typeface="ＭＳ Ｐゴシック" pitchFamily="127" charset="-128"/>
              </a:rPr>
              <a:pPr marL="0" marR="0" lvl="0" indent="0" algn="l" defTabSz="457200" rtl="0" eaLnBrk="1" fontAlgn="base" latinLnBrk="0" hangingPunct="1">
                <a:lnSpc>
                  <a:spcPct val="100000"/>
                </a:lnSpc>
                <a:spcBef>
                  <a:spcPct val="0"/>
                </a:spcBef>
                <a:spcAft>
                  <a:spcPct val="0"/>
                </a:spcAft>
                <a:buClrTx/>
                <a:buSzTx/>
                <a:buFontTx/>
                <a:buNone/>
                <a:tabLst/>
                <a:defRPr/>
              </a:pPr>
              <a:t>‹#›</a:t>
            </a:fld>
            <a:endParaRPr kumimoji="0" lang="en-US" sz="1050" b="0" i="0" u="none" strike="noStrike" kern="1200" cap="none" spc="0" normalizeH="0" baseline="0" noProof="0">
              <a:ln>
                <a:noFill/>
              </a:ln>
              <a:solidFill>
                <a:prstClr val="black"/>
              </a:solidFill>
              <a:effectLst/>
              <a:uLnTx/>
              <a:uFillTx/>
              <a:latin typeface="Calibri"/>
              <a:ea typeface="ＭＳ Ｐゴシック" pitchFamily="127" charset="-128"/>
            </a:endParaRPr>
          </a:p>
        </p:txBody>
      </p:sp>
    </p:spTree>
    <p:extLst>
      <p:ext uri="{BB962C8B-B14F-4D97-AF65-F5344CB8AC3E}">
        <p14:creationId xmlns:p14="http://schemas.microsoft.com/office/powerpoint/2010/main" val="417552113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Lst>
  <p:txStyles>
    <p:titleStyle>
      <a:lvl1pPr algn="l" defTabSz="342900" rtl="0" eaLnBrk="1" latinLnBrk="0" hangingPunct="1">
        <a:spcBef>
          <a:spcPct val="0"/>
        </a:spcBef>
        <a:buNone/>
        <a:defRPr sz="2400" kern="1200">
          <a:solidFill>
            <a:schemeClr val="bg1"/>
          </a:solidFill>
          <a:latin typeface="+mn-lt"/>
          <a:ea typeface="+mj-ea"/>
          <a:cs typeface="+mj-cs"/>
        </a:defRPr>
      </a:lvl1pPr>
    </p:titleStyle>
    <p:bodyStyle>
      <a:lvl1pPr marL="257175" indent="-257175" algn="l" defTabSz="342900" rtl="0" eaLnBrk="1" latinLnBrk="0" hangingPunct="1">
        <a:lnSpc>
          <a:spcPct val="114000"/>
        </a:lnSpc>
        <a:spcBef>
          <a:spcPts val="450"/>
        </a:spcBef>
        <a:buSzPct val="90000"/>
        <a:buFont typeface="Wingdings" charset="2"/>
        <a:buChar char="§"/>
        <a:defRPr sz="2100" kern="1200">
          <a:solidFill>
            <a:schemeClr val="tx1"/>
          </a:solidFill>
          <a:latin typeface="+mn-lt"/>
          <a:ea typeface="+mn-ea"/>
          <a:cs typeface="+mn-cs"/>
        </a:defRPr>
      </a:lvl1pPr>
      <a:lvl2pPr marL="557213" indent="-214313" algn="l" defTabSz="342900" rtl="0" eaLnBrk="1" latinLnBrk="0" hangingPunct="1">
        <a:lnSpc>
          <a:spcPct val="114000"/>
        </a:lnSpc>
        <a:spcBef>
          <a:spcPts val="300"/>
        </a:spcBef>
        <a:buSzPct val="90000"/>
        <a:buFont typeface="Arial"/>
        <a:buChar char="–"/>
        <a:defRPr sz="1800" kern="1200">
          <a:solidFill>
            <a:schemeClr val="tx1"/>
          </a:solidFill>
          <a:latin typeface="+mn-lt"/>
          <a:ea typeface="+mn-ea"/>
          <a:cs typeface="+mn-cs"/>
        </a:defRPr>
      </a:lvl2pPr>
      <a:lvl3pPr marL="857250" indent="-171450" algn="l" defTabSz="342900" rtl="0" eaLnBrk="1" latinLnBrk="0" hangingPunct="1">
        <a:lnSpc>
          <a:spcPct val="114000"/>
        </a:lnSpc>
        <a:spcBef>
          <a:spcPts val="225"/>
        </a:spcBef>
        <a:buSzPct val="90000"/>
        <a:buFont typeface="Arial"/>
        <a:buChar char="•"/>
        <a:defRPr sz="1500" kern="1200">
          <a:solidFill>
            <a:schemeClr val="tx1"/>
          </a:solidFill>
          <a:latin typeface="+mn-lt"/>
          <a:ea typeface="+mn-ea"/>
          <a:cs typeface="+mn-cs"/>
        </a:defRPr>
      </a:lvl3pPr>
      <a:lvl4pPr marL="1200150" indent="-171450" algn="l" defTabSz="342900" rtl="0" eaLnBrk="1" latinLnBrk="0" hangingPunct="1">
        <a:lnSpc>
          <a:spcPct val="114000"/>
        </a:lnSpc>
        <a:spcBef>
          <a:spcPts val="150"/>
        </a:spcBef>
        <a:buSzPct val="90000"/>
        <a:buFont typeface="Arial"/>
        <a:buChar char="–"/>
        <a:defRPr sz="1350" kern="1200">
          <a:solidFill>
            <a:schemeClr val="tx1"/>
          </a:solidFill>
          <a:latin typeface="+mn-lt"/>
          <a:ea typeface="+mn-ea"/>
          <a:cs typeface="+mn-cs"/>
        </a:defRPr>
      </a:lvl4pPr>
      <a:lvl5pPr marL="1543050" indent="-171450" algn="l" defTabSz="342900" rtl="0" eaLnBrk="1" latinLnBrk="0" hangingPunct="1">
        <a:lnSpc>
          <a:spcPct val="114000"/>
        </a:lnSpc>
        <a:spcBef>
          <a:spcPts val="150"/>
        </a:spcBef>
        <a:buSzPct val="90000"/>
        <a:buFont typeface="Arial"/>
        <a:buChar char="»"/>
        <a:defRPr sz="12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publicdomainpictures.net/en/view-image.php?image=234052&amp;picture=mother-and-child" TargetMode="External"/><Relationship Id="rId2" Type="http://schemas.openxmlformats.org/officeDocument/2006/relationships/image" Target="../media/image18.jpg"/><Relationship Id="rId1" Type="http://schemas.openxmlformats.org/officeDocument/2006/relationships/slideLayout" Target="../slideLayouts/slideLayout1.xml"/><Relationship Id="rId4" Type="http://schemas.openxmlformats.org/officeDocument/2006/relationships/image" Target="../media/image19.jpg"/></Relationships>
</file>

<file path=ppt/slides/_rels/slide1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0.tiff"/><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sv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0.tiff"/><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xml"/><Relationship Id="rId5" Type="http://schemas.openxmlformats.org/officeDocument/2006/relationships/hyperlink" Target="https://apps.who.int/iris/handle/10665/340190" TargetMode="External"/><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hyperlink" Target="https://apps.who.int/iris/handle/10665/340190" TargetMode="External"/><Relationship Id="rId5" Type="http://schemas.openxmlformats.org/officeDocument/2006/relationships/image" Target="../media/image49.png"/><Relationship Id="rId4" Type="http://schemas.openxmlformats.org/officeDocument/2006/relationships/image" Target="../media/image20.tiff"/></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 Id="rId5" Type="http://schemas.openxmlformats.org/officeDocument/2006/relationships/image" Target="../media/image55.PNG"/><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hyperlink" Target="http://www.who.int/" TargetMode="External"/><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hyperlink" Target="http://www.who.int/hiv/pub/research-dev-toolkit-paediatric-arv-drug-formulation/en/" TargetMode="External"/><Relationship Id="rId5" Type="http://schemas.openxmlformats.org/officeDocument/2006/relationships/hyperlink" Target="http://www.who.int/hiv/pub/paediatric/aids-free-toolkit/en/" TargetMode="External"/><Relationship Id="rId4" Type="http://schemas.openxmlformats.org/officeDocument/2006/relationships/hyperlink" Target="http://www.gap-f.org/" TargetMode="External"/></Relationships>
</file>

<file path=ppt/slides/_rels/slide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0.tiff"/><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0.tiff"/><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4.xml"/><Relationship Id="rId1" Type="http://schemas.openxmlformats.org/officeDocument/2006/relationships/tags" Target="../tags/tag3.xml"/></Relationships>
</file>

<file path=ppt/slides/_rels/slide6.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slideLayout" Target="../slideLayouts/slideLayout6.xml"/><Relationship Id="rId7" Type="http://schemas.openxmlformats.org/officeDocument/2006/relationships/image" Target="../media/image26.png"/><Relationship Id="rId12" Type="http://schemas.openxmlformats.org/officeDocument/2006/relationships/image" Target="../media/image31.jpeg"/><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17.emf"/><Relationship Id="rId11" Type="http://schemas.openxmlformats.org/officeDocument/2006/relationships/image" Target="../media/image30.png"/><Relationship Id="rId5" Type="http://schemas.openxmlformats.org/officeDocument/2006/relationships/oleObject" Target="../embeddings/oleObject3.bin"/><Relationship Id="rId10" Type="http://schemas.openxmlformats.org/officeDocument/2006/relationships/image" Target="../media/image29.jpeg"/><Relationship Id="rId4" Type="http://schemas.openxmlformats.org/officeDocument/2006/relationships/notesSlide" Target="../notesSlides/notesSlide2.xml"/><Relationship Id="rId9" Type="http://schemas.openxmlformats.org/officeDocument/2006/relationships/image" Target="../media/image28.jpe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1277ED-8716-4EBC-AD40-7A9C8C0F445C}"/>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9176" b="6555"/>
          <a:stretch/>
        </p:blipFill>
        <p:spPr>
          <a:xfrm>
            <a:off x="20" y="10"/>
            <a:ext cx="12191980" cy="6857990"/>
          </a:xfrm>
          <a:prstGeom prst="rect">
            <a:avLst/>
          </a:prstGeom>
        </p:spPr>
      </p:pic>
      <p:sp>
        <p:nvSpPr>
          <p:cNvPr id="1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D2225B9-9F11-41CD-A4E7-8275B1E9F281}"/>
              </a:ext>
            </a:extLst>
          </p:cNvPr>
          <p:cNvSpPr>
            <a:spLocks noGrp="1"/>
          </p:cNvSpPr>
          <p:nvPr>
            <p:ph type="ctrTitle"/>
          </p:nvPr>
        </p:nvSpPr>
        <p:spPr>
          <a:xfrm>
            <a:off x="7831704" y="2806361"/>
            <a:ext cx="4091152" cy="1834056"/>
          </a:xfrm>
        </p:spPr>
        <p:txBody>
          <a:bodyPr>
            <a:normAutofit fontScale="90000"/>
          </a:bodyPr>
          <a:lstStyle/>
          <a:p>
            <a:r>
              <a:rPr lang="en-US" sz="3700" b="1" dirty="0"/>
              <a:t>WHO Guidelines to achieve VL suppression in children</a:t>
            </a:r>
            <a:endParaRPr lang="en-US" sz="3700" dirty="0"/>
          </a:p>
        </p:txBody>
      </p:sp>
      <p:sp>
        <p:nvSpPr>
          <p:cNvPr id="3" name="Subtitle 2">
            <a:extLst>
              <a:ext uri="{FF2B5EF4-FFF2-40B4-BE49-F238E27FC236}">
                <a16:creationId xmlns:a16="http://schemas.microsoft.com/office/drawing/2014/main" id="{AEBB53B5-6CA8-47D7-84E0-A9DAA4493CBF}"/>
              </a:ext>
            </a:extLst>
          </p:cNvPr>
          <p:cNvSpPr>
            <a:spLocks noGrp="1"/>
          </p:cNvSpPr>
          <p:nvPr>
            <p:ph type="subTitle" idx="1"/>
          </p:nvPr>
        </p:nvSpPr>
        <p:spPr>
          <a:xfrm>
            <a:off x="7867418" y="4862190"/>
            <a:ext cx="4330262" cy="1158115"/>
          </a:xfrm>
        </p:spPr>
        <p:txBody>
          <a:bodyPr>
            <a:normAutofit fontScale="70000" lnSpcReduction="20000"/>
          </a:bodyPr>
          <a:lstStyle/>
          <a:p>
            <a:r>
              <a:rPr lang="en-US" sz="2600" b="1" dirty="0"/>
              <a:t>Dr Martina Penazzato</a:t>
            </a:r>
          </a:p>
          <a:p>
            <a:r>
              <a:rPr lang="en-US" sz="2000" dirty="0"/>
              <a:t>Paediatric HIV lead</a:t>
            </a:r>
          </a:p>
          <a:p>
            <a:r>
              <a:rPr lang="en-US" sz="2000" dirty="0"/>
              <a:t>HIV Hepatitis and STI </a:t>
            </a:r>
            <a:r>
              <a:rPr lang="en-US" sz="2000" dirty="0" err="1"/>
              <a:t>programme</a:t>
            </a:r>
            <a:r>
              <a:rPr lang="en-US" sz="2000" dirty="0"/>
              <a:t> </a:t>
            </a:r>
          </a:p>
          <a:p>
            <a:r>
              <a:rPr lang="en-US" sz="2000" dirty="0"/>
              <a:t>WHO Geneva</a:t>
            </a:r>
          </a:p>
        </p:txBody>
      </p:sp>
      <p:cxnSp>
        <p:nvCxnSpPr>
          <p:cNvPr id="20" name="Straight Connector 11">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pic>
        <p:nvPicPr>
          <p:cNvPr id="6" name="Picture 5" descr="A picture containing graphical user interface&#10;&#10;Description automatically generated">
            <a:extLst>
              <a:ext uri="{FF2B5EF4-FFF2-40B4-BE49-F238E27FC236}">
                <a16:creationId xmlns:a16="http://schemas.microsoft.com/office/drawing/2014/main" id="{E6E3E501-1065-4DAF-89BF-96AAD1EBABD6}"/>
              </a:ext>
            </a:extLst>
          </p:cNvPr>
          <p:cNvPicPr>
            <a:picLocks noChangeAspect="1"/>
          </p:cNvPicPr>
          <p:nvPr/>
        </p:nvPicPr>
        <p:blipFill>
          <a:blip r:embed="rId4"/>
          <a:stretch>
            <a:fillRect/>
          </a:stretch>
        </p:blipFill>
        <p:spPr>
          <a:xfrm>
            <a:off x="9193135" y="6144190"/>
            <a:ext cx="1871539" cy="589925"/>
          </a:xfrm>
          <a:prstGeom prst="rect">
            <a:avLst/>
          </a:prstGeom>
        </p:spPr>
      </p:pic>
    </p:spTree>
    <p:extLst>
      <p:ext uri="{BB962C8B-B14F-4D97-AF65-F5344CB8AC3E}">
        <p14:creationId xmlns:p14="http://schemas.microsoft.com/office/powerpoint/2010/main" val="37475962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A38B982-8265-4940-87F8-D62F07A24D31}"/>
              </a:ext>
            </a:extLst>
          </p:cNvPr>
          <p:cNvGrpSpPr/>
          <p:nvPr/>
        </p:nvGrpSpPr>
        <p:grpSpPr>
          <a:xfrm>
            <a:off x="4896438" y="1751831"/>
            <a:ext cx="2064614" cy="1973782"/>
            <a:chOff x="4878027" y="1076178"/>
            <a:chExt cx="2064614" cy="1973782"/>
          </a:xfrm>
        </p:grpSpPr>
        <p:pic>
          <p:nvPicPr>
            <p:cNvPr id="13" name="Picture 12">
              <a:extLst>
                <a:ext uri="{FF2B5EF4-FFF2-40B4-BE49-F238E27FC236}">
                  <a16:creationId xmlns:a16="http://schemas.microsoft.com/office/drawing/2014/main" id="{F3A02C91-EEA5-4CF7-8C7D-F5A8BE7B69D1}"/>
                </a:ext>
              </a:extLst>
            </p:cNvPr>
            <p:cNvPicPr>
              <a:picLocks noChangeAspect="1"/>
            </p:cNvPicPr>
            <p:nvPr/>
          </p:nvPicPr>
          <p:blipFill>
            <a:blip r:embed="rId2"/>
            <a:stretch>
              <a:fillRect/>
            </a:stretch>
          </p:blipFill>
          <p:spPr>
            <a:xfrm>
              <a:off x="4878027" y="1310541"/>
              <a:ext cx="2064614" cy="1739419"/>
            </a:xfrm>
            <a:prstGeom prst="rect">
              <a:avLst/>
            </a:prstGeom>
          </p:spPr>
        </p:pic>
        <p:sp>
          <p:nvSpPr>
            <p:cNvPr id="5" name="TextBox 4">
              <a:extLst>
                <a:ext uri="{FF2B5EF4-FFF2-40B4-BE49-F238E27FC236}">
                  <a16:creationId xmlns:a16="http://schemas.microsoft.com/office/drawing/2014/main" id="{4E4E403A-2704-4A4C-8048-33638FD91D8C}"/>
                </a:ext>
              </a:extLst>
            </p:cNvPr>
            <p:cNvSpPr txBox="1"/>
            <p:nvPr/>
          </p:nvSpPr>
          <p:spPr>
            <a:xfrm>
              <a:off x="4889254" y="1076178"/>
              <a:ext cx="2042160" cy="1167062"/>
            </a:xfrm>
            <a:prstGeom prst="rect">
              <a:avLst/>
            </a:prstGeom>
            <a:solidFill>
              <a:schemeClr val="bg1"/>
            </a:solidFill>
          </p:spPr>
          <p:txBody>
            <a:bodyPr wrap="square" rtlCol="0" anchor="b" anchorCtr="0">
              <a:noAutofit/>
            </a:bodyPr>
            <a:lstStyle/>
            <a:p>
              <a:pPr marL="0" marR="0" lvl="0" indent="0" algn="ctr" defTabSz="914400" rtl="0" eaLnBrk="1" fontAlgn="auto" latinLnBrk="0" hangingPunct="1">
                <a:lnSpc>
                  <a:spcPts val="2400"/>
                </a:lnSpc>
                <a:spcBef>
                  <a:spcPts val="0"/>
                </a:spcBef>
                <a:spcAft>
                  <a:spcPts val="0"/>
                </a:spcAft>
                <a:buClrTx/>
                <a:buSzTx/>
                <a:buFontTx/>
                <a:buNone/>
                <a:tabLst/>
                <a:defRPr/>
              </a:pPr>
              <a:r>
                <a:rPr kumimoji="0" lang="en-US" sz="6000" b="1" i="0" u="none" strike="noStrike" kern="1200" cap="none" spc="0" normalizeH="0" baseline="0" noProof="0">
                  <a:ln>
                    <a:noFill/>
                  </a:ln>
                  <a:solidFill>
                    <a:srgbClr val="FF0000"/>
                  </a:solidFill>
                  <a:effectLst/>
                  <a:uLnTx/>
                  <a:uFillTx/>
                  <a:latin typeface="Calibri" panose="020F0502020204030204"/>
                  <a:ea typeface="+mn-ea"/>
                  <a:cs typeface="+mn-cs"/>
                </a:rPr>
                <a:t>74%</a:t>
              </a:r>
            </a:p>
            <a:p>
              <a:pPr marL="0" marR="0" lvl="0" indent="0" algn="ctr" defTabSz="914400" rtl="0" eaLnBrk="1" fontAlgn="auto" latinLnBrk="0" hangingPunct="1">
                <a:lnSpc>
                  <a:spcPts val="2400"/>
                </a:lnSpc>
                <a:spcBef>
                  <a:spcPts val="0"/>
                </a:spcBef>
                <a:spcAft>
                  <a:spcPts val="0"/>
                </a:spcAft>
                <a:buClrTx/>
                <a:buSzTx/>
                <a:buFontTx/>
                <a:buNone/>
                <a:tabLst/>
                <a:defRPr/>
              </a:pPr>
              <a:r>
                <a:rPr kumimoji="0" lang="en-US" sz="2000" b="0" i="0" u="none" strike="noStrike" kern="1200" cap="none" spc="0" normalizeH="0" baseline="0" noProof="0">
                  <a:ln>
                    <a:noFill/>
                  </a:ln>
                  <a:solidFill>
                    <a:srgbClr val="FF0000"/>
                  </a:solidFill>
                  <a:effectLst/>
                  <a:uLnTx/>
                  <a:uFillTx/>
                  <a:latin typeface="Calibri" panose="020F0502020204030204"/>
                  <a:ea typeface="+mn-ea"/>
                  <a:cs typeface="+mn-cs"/>
                </a:rPr>
                <a:t>(1254/1703)</a:t>
              </a:r>
            </a:p>
          </p:txBody>
        </p:sp>
      </p:grpSp>
      <p:grpSp>
        <p:nvGrpSpPr>
          <p:cNvPr id="14" name="Group 13">
            <a:extLst>
              <a:ext uri="{FF2B5EF4-FFF2-40B4-BE49-F238E27FC236}">
                <a16:creationId xmlns:a16="http://schemas.microsoft.com/office/drawing/2014/main" id="{D0058968-5D76-43F1-A2CE-B4D5D8F1FE0A}"/>
              </a:ext>
            </a:extLst>
          </p:cNvPr>
          <p:cNvGrpSpPr/>
          <p:nvPr/>
        </p:nvGrpSpPr>
        <p:grpSpPr>
          <a:xfrm>
            <a:off x="172614" y="3725613"/>
            <a:ext cx="6260699" cy="2990526"/>
            <a:chOff x="860241" y="3305425"/>
            <a:chExt cx="6260699" cy="2990526"/>
          </a:xfrm>
        </p:grpSpPr>
        <p:grpSp>
          <p:nvGrpSpPr>
            <p:cNvPr id="10" name="Group 9">
              <a:extLst>
                <a:ext uri="{FF2B5EF4-FFF2-40B4-BE49-F238E27FC236}">
                  <a16:creationId xmlns:a16="http://schemas.microsoft.com/office/drawing/2014/main" id="{87841E47-5DA5-4E0B-AF49-12A30081701E}"/>
                </a:ext>
              </a:extLst>
            </p:cNvPr>
            <p:cNvGrpSpPr/>
            <p:nvPr/>
          </p:nvGrpSpPr>
          <p:grpSpPr>
            <a:xfrm>
              <a:off x="860241" y="3305425"/>
              <a:ext cx="6260699" cy="2990526"/>
              <a:chOff x="860241" y="3305425"/>
              <a:chExt cx="6260699" cy="2990526"/>
            </a:xfrm>
          </p:grpSpPr>
          <p:grpSp>
            <p:nvGrpSpPr>
              <p:cNvPr id="8" name="Group 7">
                <a:extLst>
                  <a:ext uri="{FF2B5EF4-FFF2-40B4-BE49-F238E27FC236}">
                    <a16:creationId xmlns:a16="http://schemas.microsoft.com/office/drawing/2014/main" id="{45B2F2F7-0AA2-45EC-B19C-2C6C4E15DCC4}"/>
                  </a:ext>
                </a:extLst>
              </p:cNvPr>
              <p:cNvGrpSpPr/>
              <p:nvPr/>
            </p:nvGrpSpPr>
            <p:grpSpPr>
              <a:xfrm>
                <a:off x="860241" y="3305425"/>
                <a:ext cx="6260699" cy="2990526"/>
                <a:chOff x="860241" y="3305425"/>
                <a:chExt cx="6260699" cy="2990526"/>
              </a:xfrm>
            </p:grpSpPr>
            <p:pic>
              <p:nvPicPr>
                <p:cNvPr id="11" name="Picture 10">
                  <a:extLst>
                    <a:ext uri="{FF2B5EF4-FFF2-40B4-BE49-F238E27FC236}">
                      <a16:creationId xmlns:a16="http://schemas.microsoft.com/office/drawing/2014/main" id="{050E56D9-F5A4-4D9F-BBFD-FBFDBC2D1275}"/>
                    </a:ext>
                  </a:extLst>
                </p:cNvPr>
                <p:cNvPicPr>
                  <a:picLocks noChangeAspect="1"/>
                </p:cNvPicPr>
                <p:nvPr/>
              </p:nvPicPr>
              <p:blipFill>
                <a:blip r:embed="rId3"/>
                <a:stretch>
                  <a:fillRect/>
                </a:stretch>
              </p:blipFill>
              <p:spPr>
                <a:xfrm>
                  <a:off x="860241" y="3305425"/>
                  <a:ext cx="6260699" cy="2990526"/>
                </a:xfrm>
                <a:prstGeom prst="rect">
                  <a:avLst/>
                </a:prstGeom>
              </p:spPr>
            </p:pic>
            <p:sp>
              <p:nvSpPr>
                <p:cNvPr id="18" name="TextBox 17">
                  <a:extLst>
                    <a:ext uri="{FF2B5EF4-FFF2-40B4-BE49-F238E27FC236}">
                      <a16:creationId xmlns:a16="http://schemas.microsoft.com/office/drawing/2014/main" id="{1F3E1B78-7ABE-4067-9223-858C9FBA9597}"/>
                    </a:ext>
                  </a:extLst>
                </p:cNvPr>
                <p:cNvSpPr txBox="1"/>
                <p:nvPr/>
              </p:nvSpPr>
              <p:spPr>
                <a:xfrm>
                  <a:off x="1725819" y="3916680"/>
                  <a:ext cx="1687941" cy="1154058"/>
                </a:xfrm>
                <a:prstGeom prst="rect">
                  <a:avLst/>
                </a:prstGeom>
                <a:solidFill>
                  <a:srgbClr val="56A39D"/>
                </a:solidFill>
              </p:spPr>
              <p:txBody>
                <a:bodyPr wrap="square" rtlCol="0" anchor="b" anchorCtr="0">
                  <a:noAutofit/>
                </a:bodyPr>
                <a:lstStyle/>
                <a:p>
                  <a:pPr marL="0" marR="0" lvl="0" indent="0" algn="ctr" defTabSz="914400" rtl="0" eaLnBrk="1" fontAlgn="auto" latinLnBrk="0" hangingPunct="1">
                    <a:lnSpc>
                      <a:spcPts val="2400"/>
                    </a:lnSpc>
                    <a:spcBef>
                      <a:spcPts val="0"/>
                    </a:spcBef>
                    <a:spcAft>
                      <a:spcPts val="0"/>
                    </a:spcAft>
                    <a:buClrTx/>
                    <a:buSzTx/>
                    <a:buFontTx/>
                    <a:buNone/>
                    <a:tabLst/>
                    <a:defRPr/>
                  </a:pPr>
                  <a:r>
                    <a:rPr kumimoji="0" lang="en-US" sz="6000" b="1" i="0" u="none" strike="noStrike" kern="1200" cap="none" spc="0" normalizeH="0" baseline="0" noProof="0">
                      <a:ln>
                        <a:noFill/>
                      </a:ln>
                      <a:solidFill>
                        <a:srgbClr val="FFFFFF"/>
                      </a:solidFill>
                      <a:effectLst/>
                      <a:uLnTx/>
                      <a:uFillTx/>
                      <a:latin typeface="Calibri" panose="020F0502020204030204"/>
                      <a:ea typeface="+mn-ea"/>
                      <a:cs typeface="+mn-cs"/>
                    </a:rPr>
                    <a:t>98%</a:t>
                  </a:r>
                </a:p>
                <a:p>
                  <a:pPr marL="0" marR="0" lvl="0" indent="0" algn="ctr" defTabSz="914400" rtl="0" eaLnBrk="1" fontAlgn="auto" latinLnBrk="0" hangingPunct="1">
                    <a:lnSpc>
                      <a:spcPts val="36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mn-ea"/>
                      <a:cs typeface="+mn-cs"/>
                    </a:rPr>
                    <a:t>(1674/1703)</a:t>
                  </a:r>
                </a:p>
              </p:txBody>
            </p:sp>
            <p:sp>
              <p:nvSpPr>
                <p:cNvPr id="21" name="TextBox 20">
                  <a:extLst>
                    <a:ext uri="{FF2B5EF4-FFF2-40B4-BE49-F238E27FC236}">
                      <a16:creationId xmlns:a16="http://schemas.microsoft.com/office/drawing/2014/main" id="{FDE61446-7EE5-4BFF-A4D7-953E33676C87}"/>
                    </a:ext>
                  </a:extLst>
                </p:cNvPr>
                <p:cNvSpPr txBox="1"/>
                <p:nvPr/>
              </p:nvSpPr>
              <p:spPr>
                <a:xfrm>
                  <a:off x="4998720" y="4099560"/>
                  <a:ext cx="1333569" cy="1275978"/>
                </a:xfrm>
                <a:prstGeom prst="rect">
                  <a:avLst/>
                </a:prstGeom>
                <a:solidFill>
                  <a:srgbClr val="4B7CA3"/>
                </a:solidFill>
              </p:spPr>
              <p:txBody>
                <a:bodyPr wrap="square" rtlCol="0" anchor="b" anchorCtr="0">
                  <a:noAutofit/>
                </a:bodyPr>
                <a:lstStyle/>
                <a:p>
                  <a:pPr marL="0" marR="0" lvl="0" indent="0" algn="ctr" defTabSz="914400" rtl="0" eaLnBrk="1" fontAlgn="auto" latinLnBrk="0" hangingPunct="1">
                    <a:lnSpc>
                      <a:spcPts val="2400"/>
                    </a:lnSpc>
                    <a:spcBef>
                      <a:spcPts val="0"/>
                    </a:spcBef>
                    <a:spcAft>
                      <a:spcPts val="0"/>
                    </a:spcAft>
                    <a:buClrTx/>
                    <a:buSzTx/>
                    <a:buFontTx/>
                    <a:buNone/>
                    <a:tabLst/>
                    <a:defRPr/>
                  </a:pPr>
                  <a:r>
                    <a:rPr kumimoji="0" lang="en-US" sz="6000" b="1" i="0" u="none" strike="noStrike" kern="1200" cap="none" spc="0" normalizeH="0" baseline="0" noProof="0">
                      <a:ln>
                        <a:noFill/>
                      </a:ln>
                      <a:solidFill>
                        <a:srgbClr val="FFFFFF"/>
                      </a:solidFill>
                      <a:effectLst/>
                      <a:uLnTx/>
                      <a:uFillTx/>
                      <a:latin typeface="Calibri" panose="020F0502020204030204"/>
                      <a:ea typeface="+mn-ea"/>
                      <a:cs typeface="+mn-cs"/>
                    </a:rPr>
                    <a:t>2%</a:t>
                  </a:r>
                </a:p>
                <a:p>
                  <a:pPr marL="0" marR="0" lvl="0" indent="0" algn="ctr" defTabSz="914400" rtl="0" eaLnBrk="1" fontAlgn="auto" latinLnBrk="0" hangingPunct="1">
                    <a:lnSpc>
                      <a:spcPts val="36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mn-ea"/>
                      <a:cs typeface="+mn-cs"/>
                    </a:rPr>
                    <a:t>(29/1703)</a:t>
                  </a:r>
                </a:p>
              </p:txBody>
            </p:sp>
          </p:grpSp>
          <p:sp>
            <p:nvSpPr>
              <p:cNvPr id="9" name="Rectangle 8">
                <a:extLst>
                  <a:ext uri="{FF2B5EF4-FFF2-40B4-BE49-F238E27FC236}">
                    <a16:creationId xmlns:a16="http://schemas.microsoft.com/office/drawing/2014/main" id="{C1A879E6-0989-4C8D-AB70-3068D84C151F}"/>
                  </a:ext>
                </a:extLst>
              </p:cNvPr>
              <p:cNvSpPr/>
              <p:nvPr/>
            </p:nvSpPr>
            <p:spPr>
              <a:xfrm>
                <a:off x="1950650" y="4994537"/>
                <a:ext cx="1386910" cy="279785"/>
              </a:xfrm>
              <a:prstGeom prst="rect">
                <a:avLst/>
              </a:prstGeom>
              <a:solidFill>
                <a:srgbClr val="56A3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 name="Rectangle 11">
              <a:extLst>
                <a:ext uri="{FF2B5EF4-FFF2-40B4-BE49-F238E27FC236}">
                  <a16:creationId xmlns:a16="http://schemas.microsoft.com/office/drawing/2014/main" id="{C6E9EAF9-EC4D-4386-A5EB-EC09E8B3371D}"/>
                </a:ext>
              </a:extLst>
            </p:cNvPr>
            <p:cNvSpPr/>
            <p:nvPr/>
          </p:nvSpPr>
          <p:spPr>
            <a:xfrm>
              <a:off x="5225143" y="5325486"/>
              <a:ext cx="1034143" cy="122814"/>
            </a:xfrm>
            <a:prstGeom prst="rect">
              <a:avLst/>
            </a:prstGeom>
            <a:solidFill>
              <a:srgbClr val="4B7C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 name="Group 2">
            <a:extLst>
              <a:ext uri="{FF2B5EF4-FFF2-40B4-BE49-F238E27FC236}">
                <a16:creationId xmlns:a16="http://schemas.microsoft.com/office/drawing/2014/main" id="{4BDC34A7-B3DB-4895-AE48-4E37F7203A1F}"/>
              </a:ext>
            </a:extLst>
          </p:cNvPr>
          <p:cNvGrpSpPr/>
          <p:nvPr/>
        </p:nvGrpSpPr>
        <p:grpSpPr>
          <a:xfrm>
            <a:off x="7104116" y="240316"/>
            <a:ext cx="5076657" cy="3225979"/>
            <a:chOff x="7151279" y="354554"/>
            <a:chExt cx="4909413" cy="2950871"/>
          </a:xfrm>
        </p:grpSpPr>
        <p:pic>
          <p:nvPicPr>
            <p:cNvPr id="32" name="Picture 31">
              <a:extLst>
                <a:ext uri="{FF2B5EF4-FFF2-40B4-BE49-F238E27FC236}">
                  <a16:creationId xmlns:a16="http://schemas.microsoft.com/office/drawing/2014/main" id="{13FCDA78-3B7B-4357-8CE5-E4DA8B69BECB}"/>
                </a:ext>
              </a:extLst>
            </p:cNvPr>
            <p:cNvPicPr>
              <a:picLocks noChangeAspect="1"/>
            </p:cNvPicPr>
            <p:nvPr/>
          </p:nvPicPr>
          <p:blipFill>
            <a:blip r:embed="rId4"/>
            <a:stretch>
              <a:fillRect/>
            </a:stretch>
          </p:blipFill>
          <p:spPr>
            <a:xfrm>
              <a:off x="7151279" y="354554"/>
              <a:ext cx="4909413" cy="2950871"/>
            </a:xfrm>
            <a:prstGeom prst="rect">
              <a:avLst/>
            </a:prstGeom>
          </p:spPr>
        </p:pic>
        <p:sp>
          <p:nvSpPr>
            <p:cNvPr id="30" name="TextBox 29">
              <a:extLst>
                <a:ext uri="{FF2B5EF4-FFF2-40B4-BE49-F238E27FC236}">
                  <a16:creationId xmlns:a16="http://schemas.microsoft.com/office/drawing/2014/main" id="{D065DDB9-3639-407D-97C8-5B9D25DE2150}"/>
                </a:ext>
              </a:extLst>
            </p:cNvPr>
            <p:cNvSpPr txBox="1"/>
            <p:nvPr/>
          </p:nvSpPr>
          <p:spPr>
            <a:xfrm>
              <a:off x="8338052" y="2390238"/>
              <a:ext cx="110388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alibri" panose="020F0502020204030204"/>
                  <a:ea typeface="+mn-ea"/>
                  <a:cs typeface="+mn-cs"/>
                </a:rPr>
                <a:t>1257/1455</a:t>
              </a:r>
            </a:p>
          </p:txBody>
        </p:sp>
        <p:sp>
          <p:nvSpPr>
            <p:cNvPr id="33" name="TextBox 32">
              <a:extLst>
                <a:ext uri="{FF2B5EF4-FFF2-40B4-BE49-F238E27FC236}">
                  <a16:creationId xmlns:a16="http://schemas.microsoft.com/office/drawing/2014/main" id="{C6FFEA7D-24F8-4157-B47B-80A5A0CC0CB1}"/>
                </a:ext>
              </a:extLst>
            </p:cNvPr>
            <p:cNvSpPr txBox="1"/>
            <p:nvPr/>
          </p:nvSpPr>
          <p:spPr>
            <a:xfrm>
              <a:off x="10358461" y="1749989"/>
              <a:ext cx="110388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alibri" panose="020F0502020204030204"/>
                  <a:ea typeface="+mn-ea"/>
                  <a:cs typeface="+mn-cs"/>
                </a:rPr>
                <a:t>1002/1084</a:t>
              </a:r>
            </a:p>
          </p:txBody>
        </p:sp>
      </p:grpSp>
      <p:grpSp>
        <p:nvGrpSpPr>
          <p:cNvPr id="39" name="Group 38">
            <a:extLst>
              <a:ext uri="{FF2B5EF4-FFF2-40B4-BE49-F238E27FC236}">
                <a16:creationId xmlns:a16="http://schemas.microsoft.com/office/drawing/2014/main" id="{CCF131EA-3AA4-4D5D-85BC-208C3E47D7B8}"/>
              </a:ext>
            </a:extLst>
          </p:cNvPr>
          <p:cNvGrpSpPr/>
          <p:nvPr/>
        </p:nvGrpSpPr>
        <p:grpSpPr>
          <a:xfrm>
            <a:off x="7523722" y="3565437"/>
            <a:ext cx="4536971" cy="3225979"/>
            <a:chOff x="8550278" y="3695972"/>
            <a:chExt cx="3510414" cy="2552162"/>
          </a:xfrm>
        </p:grpSpPr>
        <p:grpSp>
          <p:nvGrpSpPr>
            <p:cNvPr id="38" name="Group 37">
              <a:extLst>
                <a:ext uri="{FF2B5EF4-FFF2-40B4-BE49-F238E27FC236}">
                  <a16:creationId xmlns:a16="http://schemas.microsoft.com/office/drawing/2014/main" id="{913EE9F0-3A88-4D99-AC6A-B503FCC871F7}"/>
                </a:ext>
              </a:extLst>
            </p:cNvPr>
            <p:cNvGrpSpPr/>
            <p:nvPr/>
          </p:nvGrpSpPr>
          <p:grpSpPr>
            <a:xfrm>
              <a:off x="8550278" y="3728211"/>
              <a:ext cx="3510414" cy="2519923"/>
              <a:chOff x="8550278" y="3728211"/>
              <a:chExt cx="3510414" cy="2519923"/>
            </a:xfrm>
          </p:grpSpPr>
          <p:grpSp>
            <p:nvGrpSpPr>
              <p:cNvPr id="20" name="Group 19">
                <a:extLst>
                  <a:ext uri="{FF2B5EF4-FFF2-40B4-BE49-F238E27FC236}">
                    <a16:creationId xmlns:a16="http://schemas.microsoft.com/office/drawing/2014/main" id="{18EAF2F8-4FFF-448A-B363-7A2E5C7F6084}"/>
                  </a:ext>
                </a:extLst>
              </p:cNvPr>
              <p:cNvGrpSpPr>
                <a:grpSpLocks noChangeAspect="1"/>
              </p:cNvGrpSpPr>
              <p:nvPr/>
            </p:nvGrpSpPr>
            <p:grpSpPr>
              <a:xfrm>
                <a:off x="8550278" y="3728211"/>
                <a:ext cx="3510414" cy="2519923"/>
                <a:chOff x="5392182" y="3175314"/>
                <a:chExt cx="4165997" cy="2990528"/>
              </a:xfrm>
            </p:grpSpPr>
            <p:pic>
              <p:nvPicPr>
                <p:cNvPr id="17" name="Picture 16">
                  <a:extLst>
                    <a:ext uri="{FF2B5EF4-FFF2-40B4-BE49-F238E27FC236}">
                      <a16:creationId xmlns:a16="http://schemas.microsoft.com/office/drawing/2014/main" id="{29A96F1D-CF0A-4A10-84BB-AF85AABA12B5}"/>
                    </a:ext>
                  </a:extLst>
                </p:cNvPr>
                <p:cNvPicPr>
                  <a:picLocks noChangeAspect="1"/>
                </p:cNvPicPr>
                <p:nvPr/>
              </p:nvPicPr>
              <p:blipFill>
                <a:blip r:embed="rId5"/>
                <a:stretch>
                  <a:fillRect/>
                </a:stretch>
              </p:blipFill>
              <p:spPr>
                <a:xfrm>
                  <a:off x="5392182" y="3175315"/>
                  <a:ext cx="2309975" cy="2990527"/>
                </a:xfrm>
                <a:prstGeom prst="rect">
                  <a:avLst/>
                </a:prstGeom>
              </p:spPr>
            </p:pic>
            <p:pic>
              <p:nvPicPr>
                <p:cNvPr id="19" name="Picture 18">
                  <a:extLst>
                    <a:ext uri="{FF2B5EF4-FFF2-40B4-BE49-F238E27FC236}">
                      <a16:creationId xmlns:a16="http://schemas.microsoft.com/office/drawing/2014/main" id="{D2BF0C41-5ECF-4463-B93F-D19CE4F89285}"/>
                    </a:ext>
                  </a:extLst>
                </p:cNvPr>
                <p:cNvPicPr>
                  <a:picLocks noChangeAspect="1"/>
                </p:cNvPicPr>
                <p:nvPr/>
              </p:nvPicPr>
              <p:blipFill>
                <a:blip r:embed="rId6"/>
                <a:stretch>
                  <a:fillRect/>
                </a:stretch>
              </p:blipFill>
              <p:spPr>
                <a:xfrm>
                  <a:off x="7702157" y="3175314"/>
                  <a:ext cx="1856022" cy="2990527"/>
                </a:xfrm>
                <a:prstGeom prst="rect">
                  <a:avLst/>
                </a:prstGeom>
              </p:spPr>
            </p:pic>
          </p:grpSp>
          <p:sp>
            <p:nvSpPr>
              <p:cNvPr id="34" name="TextBox 33">
                <a:extLst>
                  <a:ext uri="{FF2B5EF4-FFF2-40B4-BE49-F238E27FC236}">
                    <a16:creationId xmlns:a16="http://schemas.microsoft.com/office/drawing/2014/main" id="{18493C00-9670-4BAB-930F-BDAF6127F3DE}"/>
                  </a:ext>
                </a:extLst>
              </p:cNvPr>
              <p:cNvSpPr txBox="1"/>
              <p:nvPr/>
            </p:nvSpPr>
            <p:spPr>
              <a:xfrm>
                <a:off x="8916541" y="5002642"/>
                <a:ext cx="12298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BB367"/>
                    </a:solidFill>
                    <a:effectLst/>
                    <a:uLnTx/>
                    <a:uFillTx/>
                    <a:latin typeface="Calibri" panose="020F0502020204030204"/>
                    <a:ea typeface="+mn-ea"/>
                    <a:cs typeface="+mn-cs"/>
                  </a:rPr>
                  <a:t>(149/174)</a:t>
                </a:r>
              </a:p>
            </p:txBody>
          </p:sp>
          <p:sp>
            <p:nvSpPr>
              <p:cNvPr id="37" name="TextBox 36">
                <a:extLst>
                  <a:ext uri="{FF2B5EF4-FFF2-40B4-BE49-F238E27FC236}">
                    <a16:creationId xmlns:a16="http://schemas.microsoft.com/office/drawing/2014/main" id="{36D516C0-104B-48F5-88EF-255D3A3CD7B8}"/>
                  </a:ext>
                </a:extLst>
              </p:cNvPr>
              <p:cNvSpPr txBox="1"/>
              <p:nvPr/>
            </p:nvSpPr>
            <p:spPr>
              <a:xfrm>
                <a:off x="10787387" y="4906244"/>
                <a:ext cx="900855" cy="224466"/>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609F3"/>
                    </a:solidFill>
                    <a:effectLst/>
                    <a:uLnTx/>
                    <a:uFillTx/>
                    <a:latin typeface="Calibri" panose="020F0502020204030204"/>
                    <a:ea typeface="+mn-ea"/>
                    <a:cs typeface="+mn-cs"/>
                  </a:rPr>
                  <a:t>(694/734)</a:t>
                </a:r>
              </a:p>
            </p:txBody>
          </p:sp>
        </p:grpSp>
        <p:sp>
          <p:nvSpPr>
            <p:cNvPr id="35" name="TextBox 34">
              <a:extLst>
                <a:ext uri="{FF2B5EF4-FFF2-40B4-BE49-F238E27FC236}">
                  <a16:creationId xmlns:a16="http://schemas.microsoft.com/office/drawing/2014/main" id="{17366325-4BDC-44CB-8538-926E8DF64F0E}"/>
                </a:ext>
              </a:extLst>
            </p:cNvPr>
            <p:cNvSpPr txBox="1"/>
            <p:nvPr/>
          </p:nvSpPr>
          <p:spPr>
            <a:xfrm>
              <a:off x="8550279" y="3695972"/>
              <a:ext cx="972305" cy="505049"/>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BB367"/>
                  </a:solidFill>
                  <a:effectLst/>
                  <a:uLnTx/>
                  <a:uFillTx/>
                  <a:latin typeface="Calibri" panose="020F0502020204030204"/>
                  <a:ea typeface="+mn-ea"/>
                  <a:cs typeface="+mn-cs"/>
                </a:rPr>
                <a:t>86%</a:t>
              </a:r>
            </a:p>
          </p:txBody>
        </p:sp>
      </p:grpSp>
      <p:sp>
        <p:nvSpPr>
          <p:cNvPr id="15" name="Title 14">
            <a:extLst>
              <a:ext uri="{FF2B5EF4-FFF2-40B4-BE49-F238E27FC236}">
                <a16:creationId xmlns:a16="http://schemas.microsoft.com/office/drawing/2014/main" id="{A73E50F6-2D91-4F05-9FED-20166611666A}"/>
              </a:ext>
            </a:extLst>
          </p:cNvPr>
          <p:cNvSpPr>
            <a:spLocks noGrp="1"/>
          </p:cNvSpPr>
          <p:nvPr>
            <p:ph type="title"/>
          </p:nvPr>
        </p:nvSpPr>
        <p:spPr>
          <a:xfrm>
            <a:off x="1236119" y="154589"/>
            <a:ext cx="5884821" cy="1325563"/>
          </a:xfrm>
        </p:spPr>
        <p:txBody>
          <a:bodyPr>
            <a:normAutofit fontScale="90000"/>
          </a:bodyPr>
          <a:lstStyle/>
          <a:p>
            <a:pPr algn="ctr"/>
            <a:r>
              <a:rPr lang="en-US" sz="4100" dirty="0">
                <a:solidFill>
                  <a:srgbClr val="0070C0"/>
                </a:solidFill>
              </a:rPr>
              <a:t>Bacha J et al. HIV </a:t>
            </a:r>
            <a:r>
              <a:rPr lang="en-US" sz="4100" dirty="0" err="1">
                <a:solidFill>
                  <a:srgbClr val="0070C0"/>
                </a:solidFill>
              </a:rPr>
              <a:t>Paediatrics</a:t>
            </a:r>
            <a:r>
              <a:rPr lang="en-US" sz="4100" dirty="0">
                <a:solidFill>
                  <a:srgbClr val="0070C0"/>
                </a:solidFill>
              </a:rPr>
              <a:t> Workshop Nov 2020</a:t>
            </a:r>
          </a:p>
        </p:txBody>
      </p:sp>
      <p:pic>
        <p:nvPicPr>
          <p:cNvPr id="7" name="Picture 6">
            <a:extLst>
              <a:ext uri="{FF2B5EF4-FFF2-40B4-BE49-F238E27FC236}">
                <a16:creationId xmlns:a16="http://schemas.microsoft.com/office/drawing/2014/main" id="{73A60DFA-4FE0-4002-95B5-D02A12BE8533}"/>
              </a:ext>
            </a:extLst>
          </p:cNvPr>
          <p:cNvPicPr>
            <a:picLocks noChangeAspect="1"/>
          </p:cNvPicPr>
          <p:nvPr/>
        </p:nvPicPr>
        <p:blipFill>
          <a:blip r:embed="rId7"/>
          <a:stretch>
            <a:fillRect/>
          </a:stretch>
        </p:blipFill>
        <p:spPr>
          <a:xfrm>
            <a:off x="131307" y="1519878"/>
            <a:ext cx="4622068" cy="2316098"/>
          </a:xfrm>
          <a:prstGeom prst="rect">
            <a:avLst/>
          </a:prstGeom>
        </p:spPr>
      </p:pic>
      <p:pic>
        <p:nvPicPr>
          <p:cNvPr id="2" name="Picture 1">
            <a:extLst>
              <a:ext uri="{FF2B5EF4-FFF2-40B4-BE49-F238E27FC236}">
                <a16:creationId xmlns:a16="http://schemas.microsoft.com/office/drawing/2014/main" id="{F96ADBA2-5480-44B3-9334-B21F04A2FC9C}"/>
              </a:ext>
            </a:extLst>
          </p:cNvPr>
          <p:cNvPicPr>
            <a:picLocks noChangeAspect="1"/>
          </p:cNvPicPr>
          <p:nvPr/>
        </p:nvPicPr>
        <p:blipFill>
          <a:blip r:embed="rId8"/>
          <a:stretch>
            <a:fillRect/>
          </a:stretch>
        </p:blipFill>
        <p:spPr>
          <a:xfrm>
            <a:off x="83875" y="36762"/>
            <a:ext cx="1152244" cy="1444877"/>
          </a:xfrm>
          <a:prstGeom prst="rect">
            <a:avLst/>
          </a:prstGeom>
        </p:spPr>
      </p:pic>
    </p:spTree>
    <p:extLst>
      <p:ext uri="{BB962C8B-B14F-4D97-AF65-F5344CB8AC3E}">
        <p14:creationId xmlns:p14="http://schemas.microsoft.com/office/powerpoint/2010/main" val="25568339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3A803C-01DD-4498-99DE-3840BF379D45}"/>
              </a:ext>
            </a:extLst>
          </p:cNvPr>
          <p:cNvSpPr>
            <a:spLocks noGrp="1"/>
          </p:cNvSpPr>
          <p:nvPr>
            <p:ph idx="1"/>
          </p:nvPr>
        </p:nvSpPr>
        <p:spPr>
          <a:xfrm>
            <a:off x="834544" y="1547307"/>
            <a:ext cx="10515600" cy="4351338"/>
          </a:xfrm>
        </p:spPr>
        <p:txBody>
          <a:bodyPr>
            <a:normAutofit fontScale="77500" lnSpcReduction="20000"/>
          </a:bodyPr>
          <a:lstStyle/>
          <a:p>
            <a:pPr marL="0" indent="0">
              <a:buNone/>
            </a:pPr>
            <a:r>
              <a:rPr lang="en-US" dirty="0"/>
              <a:t>The </a:t>
            </a:r>
            <a:r>
              <a:rPr lang="en-US" dirty="0">
                <a:solidFill>
                  <a:srgbClr val="C00000"/>
                </a:solidFill>
              </a:rPr>
              <a:t>PAWG encourages rapid transition to DTG-based regimens for ALL infants and children (older than 4 weeks and weighting at least 3 kg) established on 1st and 2nd line ART irrespective of their current regimen</a:t>
            </a:r>
            <a:r>
              <a:rPr lang="en-US" dirty="0"/>
              <a:t>. Timing of transition to DTG-based regimens for these infants and children should account for:</a:t>
            </a:r>
          </a:p>
          <a:p>
            <a:r>
              <a:rPr lang="en-US" dirty="0"/>
              <a:t>Availability and anticipated supply of </a:t>
            </a:r>
            <a:r>
              <a:rPr lang="en-US" dirty="0" err="1"/>
              <a:t>paeds</a:t>
            </a:r>
            <a:r>
              <a:rPr lang="en-US" dirty="0"/>
              <a:t> DTG and, </a:t>
            </a:r>
            <a:r>
              <a:rPr lang="en-US" dirty="0">
                <a:solidFill>
                  <a:schemeClr val="accent1"/>
                </a:solidFill>
              </a:rPr>
              <a:t>in case of inadequate supplies to provide DTG to all children, the need to prioritize children who most need DTG considering:</a:t>
            </a:r>
          </a:p>
          <a:p>
            <a:pPr marL="914400" lvl="1" indent="-457200">
              <a:buFont typeface="+mj-lt"/>
              <a:buAutoNum type="arabicPeriod"/>
            </a:pPr>
            <a:r>
              <a:rPr lang="en-US" dirty="0"/>
              <a:t>The urgency to transition children off </a:t>
            </a:r>
            <a:r>
              <a:rPr lang="en-US" b="1" dirty="0"/>
              <a:t>NNRTI-based regimens</a:t>
            </a:r>
          </a:p>
          <a:p>
            <a:pPr marL="914400" lvl="1" indent="-457200">
              <a:buFont typeface="+mj-lt"/>
              <a:buAutoNum type="arabicPeriod"/>
            </a:pPr>
            <a:r>
              <a:rPr lang="en-US" dirty="0"/>
              <a:t>The importance of transitioning children who need to </a:t>
            </a:r>
            <a:r>
              <a:rPr lang="en-US" b="1" dirty="0"/>
              <a:t>start TB treatment</a:t>
            </a:r>
          </a:p>
          <a:p>
            <a:pPr marL="914400" lvl="1" indent="-457200">
              <a:buFont typeface="+mj-lt"/>
              <a:buAutoNum type="arabicPeriod"/>
            </a:pPr>
            <a:r>
              <a:rPr lang="en-US" dirty="0"/>
              <a:t>The anticipated benefits to transitioning children on </a:t>
            </a:r>
            <a:r>
              <a:rPr lang="en-US" dirty="0" err="1"/>
              <a:t>LPVr</a:t>
            </a:r>
            <a:r>
              <a:rPr lang="en-US" dirty="0"/>
              <a:t> solid formulations, particularly where those continue to present </a:t>
            </a:r>
            <a:r>
              <a:rPr lang="en-US" b="1" dirty="0"/>
              <a:t>challenges in administration and/or challenges with attaining optimal VL suppression </a:t>
            </a:r>
          </a:p>
          <a:p>
            <a:r>
              <a:rPr lang="en-US" dirty="0">
                <a:solidFill>
                  <a:schemeClr val="accent1"/>
                </a:solidFill>
              </a:rPr>
              <a:t>Viral load testing is not be considered a precondition to undertaking programmatic or individual transition to DTG-based regimens.</a:t>
            </a:r>
            <a:r>
              <a:rPr lang="en-US" dirty="0"/>
              <a:t> While viral load monitoring remains a good practice to deliver appropriate care to children living with HIV, infants and children should not have their transition to DTG delayed due to lack of documented viral load.</a:t>
            </a:r>
          </a:p>
          <a:p>
            <a:endParaRPr lang="en-US" dirty="0"/>
          </a:p>
        </p:txBody>
      </p:sp>
      <p:sp>
        <p:nvSpPr>
          <p:cNvPr id="4" name="TextBox 3">
            <a:extLst>
              <a:ext uri="{FF2B5EF4-FFF2-40B4-BE49-F238E27FC236}">
                <a16:creationId xmlns:a16="http://schemas.microsoft.com/office/drawing/2014/main" id="{FEC05E23-4D32-4AB9-9454-FD460C73CDBF}"/>
              </a:ext>
            </a:extLst>
          </p:cNvPr>
          <p:cNvSpPr txBox="1"/>
          <p:nvPr/>
        </p:nvSpPr>
        <p:spPr>
          <a:xfrm>
            <a:off x="988292" y="5797472"/>
            <a:ext cx="9713576" cy="830997"/>
          </a:xfrm>
          <a:prstGeom prst="rect">
            <a:avLst/>
          </a:prstGeom>
          <a:noFill/>
          <a:ln w="38100">
            <a:solidFill>
              <a:srgbClr val="0070C0"/>
            </a:solidFill>
          </a:ln>
        </p:spPr>
        <p:txBody>
          <a:bodyPr wrap="square" rtlCol="0">
            <a:spAutoFit/>
          </a:bodyPr>
          <a:lstStyle/>
          <a:p>
            <a:pPr algn="ctr"/>
            <a:r>
              <a:rPr lang="en-US" sz="2400" b="1">
                <a:solidFill>
                  <a:srgbClr val="00B050"/>
                </a:solidFill>
              </a:rPr>
              <a:t>Fully endorsed by PAWG in March 2021 and to be included in 2021 WHO ARV Consolidated Guidelines</a:t>
            </a:r>
          </a:p>
        </p:txBody>
      </p:sp>
      <p:pic>
        <p:nvPicPr>
          <p:cNvPr id="5" name="Picture 4">
            <a:extLst>
              <a:ext uri="{FF2B5EF4-FFF2-40B4-BE49-F238E27FC236}">
                <a16:creationId xmlns:a16="http://schemas.microsoft.com/office/drawing/2014/main" id="{548FA219-78E4-4DBB-AC48-FF8BC7E03D8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852347" y="6383915"/>
            <a:ext cx="1319584" cy="390220"/>
          </a:xfrm>
          <a:prstGeom prst="rect">
            <a:avLst/>
          </a:prstGeom>
        </p:spPr>
      </p:pic>
      <p:pic>
        <p:nvPicPr>
          <p:cNvPr id="7" name="Graphic 6" descr="Meeting">
            <a:extLst>
              <a:ext uri="{FF2B5EF4-FFF2-40B4-BE49-F238E27FC236}">
                <a16:creationId xmlns:a16="http://schemas.microsoft.com/office/drawing/2014/main" id="{F1F7DA23-2D2E-48F6-AE7C-1F5CFC485B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97663" y="299562"/>
            <a:ext cx="1319585" cy="1319585"/>
          </a:xfrm>
          <a:prstGeom prst="rect">
            <a:avLst/>
          </a:prstGeom>
        </p:spPr>
      </p:pic>
      <p:sp>
        <p:nvSpPr>
          <p:cNvPr id="8" name="Title 1">
            <a:extLst>
              <a:ext uri="{FF2B5EF4-FFF2-40B4-BE49-F238E27FC236}">
                <a16:creationId xmlns:a16="http://schemas.microsoft.com/office/drawing/2014/main" id="{E8AE6979-91F5-47E4-ADF6-CBFE1BD3ED46}"/>
              </a:ext>
            </a:extLst>
          </p:cNvPr>
          <p:cNvSpPr txBox="1">
            <a:spLocks/>
          </p:cNvSpPr>
          <p:nvPr/>
        </p:nvSpPr>
        <p:spPr>
          <a:xfrm>
            <a:off x="1251752" y="102816"/>
            <a:ext cx="9747681" cy="12282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rgbClr val="0070C0"/>
                </a:solidFill>
              </a:rPr>
              <a:t>PAWG advice on transition to DTG for children established on 1st or 2nd line ART</a:t>
            </a:r>
          </a:p>
        </p:txBody>
      </p:sp>
      <p:pic>
        <p:nvPicPr>
          <p:cNvPr id="2" name="Picture 1">
            <a:extLst>
              <a:ext uri="{FF2B5EF4-FFF2-40B4-BE49-F238E27FC236}">
                <a16:creationId xmlns:a16="http://schemas.microsoft.com/office/drawing/2014/main" id="{7DDB52D4-2C8E-4C20-8627-5AE60F7C5B26}"/>
              </a:ext>
            </a:extLst>
          </p:cNvPr>
          <p:cNvPicPr>
            <a:picLocks noChangeAspect="1"/>
          </p:cNvPicPr>
          <p:nvPr/>
        </p:nvPicPr>
        <p:blipFill>
          <a:blip r:embed="rId5"/>
          <a:stretch>
            <a:fillRect/>
          </a:stretch>
        </p:blipFill>
        <p:spPr>
          <a:xfrm>
            <a:off x="97400" y="34512"/>
            <a:ext cx="1154352" cy="1448284"/>
          </a:xfrm>
          <a:prstGeom prst="rect">
            <a:avLst/>
          </a:prstGeom>
        </p:spPr>
      </p:pic>
    </p:spTree>
    <p:extLst>
      <p:ext uri="{BB962C8B-B14F-4D97-AF65-F5344CB8AC3E}">
        <p14:creationId xmlns:p14="http://schemas.microsoft.com/office/powerpoint/2010/main" val="32281206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A4150-BC0C-4634-ADDE-F79B9738DA9D}"/>
              </a:ext>
            </a:extLst>
          </p:cNvPr>
          <p:cNvSpPr>
            <a:spLocks noGrp="1"/>
          </p:cNvSpPr>
          <p:nvPr>
            <p:ph type="title"/>
          </p:nvPr>
        </p:nvSpPr>
        <p:spPr>
          <a:xfrm>
            <a:off x="838200" y="201143"/>
            <a:ext cx="10515600" cy="1325563"/>
          </a:xfrm>
        </p:spPr>
        <p:txBody>
          <a:bodyPr>
            <a:normAutofit/>
          </a:bodyPr>
          <a:lstStyle/>
          <a:p>
            <a:r>
              <a:rPr lang="en-US" sz="4000">
                <a:solidFill>
                  <a:srgbClr val="0070C0"/>
                </a:solidFill>
              </a:rPr>
              <a:t>Treatment monitoring in children and adolescents is critical to preserve future treatment options</a:t>
            </a:r>
            <a:endParaRPr lang="en-US" sz="4000" dirty="0">
              <a:solidFill>
                <a:srgbClr val="0070C0"/>
              </a:solidFill>
            </a:endParaRPr>
          </a:p>
        </p:txBody>
      </p:sp>
      <p:graphicFrame>
        <p:nvGraphicFramePr>
          <p:cNvPr id="4" name="Diagram 3">
            <a:extLst>
              <a:ext uri="{FF2B5EF4-FFF2-40B4-BE49-F238E27FC236}">
                <a16:creationId xmlns:a16="http://schemas.microsoft.com/office/drawing/2014/main" id="{AD9054D9-1D79-49A3-903A-A0BC9D94DC47}"/>
              </a:ext>
            </a:extLst>
          </p:cNvPr>
          <p:cNvGraphicFramePr/>
          <p:nvPr>
            <p:extLst>
              <p:ext uri="{D42A27DB-BD31-4B8C-83A1-F6EECF244321}">
                <p14:modId xmlns:p14="http://schemas.microsoft.com/office/powerpoint/2010/main" val="57590047"/>
              </p:ext>
            </p:extLst>
          </p:nvPr>
        </p:nvGraphicFramePr>
        <p:xfrm>
          <a:off x="1808160" y="929030"/>
          <a:ext cx="8870949" cy="49999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9550A892-999E-430B-BDCD-9CB4A4C08666}"/>
              </a:ext>
            </a:extLst>
          </p:cNvPr>
          <p:cNvSpPr txBox="1"/>
          <p:nvPr/>
        </p:nvSpPr>
        <p:spPr>
          <a:xfrm>
            <a:off x="485771" y="5378696"/>
            <a:ext cx="11515725" cy="1200329"/>
          </a:xfrm>
          <a:prstGeom prst="rect">
            <a:avLst/>
          </a:prstGeom>
          <a:noFill/>
        </p:spPr>
        <p:txBody>
          <a:bodyPr wrap="square" rtlCol="0">
            <a:spAutoFit/>
          </a:bodyPr>
          <a:lstStyle/>
          <a:p>
            <a:pPr algn="ctr"/>
            <a:r>
              <a:rPr lang="en-US" sz="2400" dirty="0">
                <a:solidFill>
                  <a:srgbClr val="C00000"/>
                </a:solidFill>
              </a:rPr>
              <a:t>Timely identification of </a:t>
            </a:r>
            <a:r>
              <a:rPr lang="en-US" sz="2400" dirty="0" err="1">
                <a:solidFill>
                  <a:srgbClr val="C00000"/>
                </a:solidFill>
              </a:rPr>
              <a:t>virological</a:t>
            </a:r>
            <a:r>
              <a:rPr lang="en-US" sz="2400" dirty="0">
                <a:solidFill>
                  <a:srgbClr val="C00000"/>
                </a:solidFill>
              </a:rPr>
              <a:t> failure and switch to appropriate 2</a:t>
            </a:r>
            <a:r>
              <a:rPr lang="en-US" sz="2400" baseline="30000" dirty="0">
                <a:solidFill>
                  <a:srgbClr val="C00000"/>
                </a:solidFill>
              </a:rPr>
              <a:t>nd</a:t>
            </a:r>
            <a:r>
              <a:rPr lang="en-US" sz="2400" dirty="0">
                <a:solidFill>
                  <a:srgbClr val="C00000"/>
                </a:solidFill>
              </a:rPr>
              <a:t> line can minimize selection of drug resistance and optimize future treatment </a:t>
            </a:r>
            <a:r>
              <a:rPr lang="en-US" sz="2400" dirty="0" err="1">
                <a:solidFill>
                  <a:srgbClr val="C00000"/>
                </a:solidFill>
              </a:rPr>
              <a:t>optiojn</a:t>
            </a:r>
            <a:r>
              <a:rPr lang="en-US" sz="2400" dirty="0">
                <a:solidFill>
                  <a:srgbClr val="C00000"/>
                </a:solidFill>
              </a:rPr>
              <a:t> improving overall clinical outcomes in children and adolescents</a:t>
            </a:r>
          </a:p>
        </p:txBody>
      </p:sp>
      <p:pic>
        <p:nvPicPr>
          <p:cNvPr id="6" name="Picture 5">
            <a:extLst>
              <a:ext uri="{FF2B5EF4-FFF2-40B4-BE49-F238E27FC236}">
                <a16:creationId xmlns:a16="http://schemas.microsoft.com/office/drawing/2014/main" id="{1ED87420-13FA-496A-B416-77FA8E4DD5D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852347" y="6383915"/>
            <a:ext cx="1319584" cy="390220"/>
          </a:xfrm>
          <a:prstGeom prst="rect">
            <a:avLst/>
          </a:prstGeom>
        </p:spPr>
      </p:pic>
    </p:spTree>
    <p:extLst>
      <p:ext uri="{BB962C8B-B14F-4D97-AF65-F5344CB8AC3E}">
        <p14:creationId xmlns:p14="http://schemas.microsoft.com/office/powerpoint/2010/main" val="22843279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5F43836-68A1-3941-9458-6A9D5C2B0917}"/>
              </a:ext>
            </a:extLst>
          </p:cNvPr>
          <p:cNvGrpSpPr/>
          <p:nvPr/>
        </p:nvGrpSpPr>
        <p:grpSpPr>
          <a:xfrm>
            <a:off x="4322471" y="0"/>
            <a:ext cx="7745649" cy="6858000"/>
            <a:chOff x="4407815" y="0"/>
            <a:chExt cx="7745649" cy="6858000"/>
          </a:xfrm>
        </p:grpSpPr>
        <p:pic>
          <p:nvPicPr>
            <p:cNvPr id="4" name="Picture 3">
              <a:extLst>
                <a:ext uri="{FF2B5EF4-FFF2-40B4-BE49-F238E27FC236}">
                  <a16:creationId xmlns:a16="http://schemas.microsoft.com/office/drawing/2014/main" id="{C66C9E3A-DFD3-A04D-9DC7-77A7348801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7815" y="0"/>
              <a:ext cx="7745649" cy="6858000"/>
            </a:xfrm>
            <a:prstGeom prst="rect">
              <a:avLst/>
            </a:prstGeom>
          </p:spPr>
        </p:pic>
        <p:sp>
          <p:nvSpPr>
            <p:cNvPr id="5" name="5-Point Star 4">
              <a:extLst>
                <a:ext uri="{FF2B5EF4-FFF2-40B4-BE49-F238E27FC236}">
                  <a16:creationId xmlns:a16="http://schemas.microsoft.com/office/drawing/2014/main" id="{4B17CC07-7B0A-2C48-9D3C-EB8A304FB523}"/>
                </a:ext>
              </a:extLst>
            </p:cNvPr>
            <p:cNvSpPr/>
            <p:nvPr/>
          </p:nvSpPr>
          <p:spPr>
            <a:xfrm>
              <a:off x="8553064" y="1070868"/>
              <a:ext cx="432048" cy="360040"/>
            </a:xfrm>
            <a:prstGeom prst="star5">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5-Point Star 5">
              <a:extLst>
                <a:ext uri="{FF2B5EF4-FFF2-40B4-BE49-F238E27FC236}">
                  <a16:creationId xmlns:a16="http://schemas.microsoft.com/office/drawing/2014/main" id="{3CC96567-BA9F-D44D-B7AF-0849113B491F}"/>
                </a:ext>
              </a:extLst>
            </p:cNvPr>
            <p:cNvSpPr/>
            <p:nvPr/>
          </p:nvSpPr>
          <p:spPr>
            <a:xfrm>
              <a:off x="11073344" y="1718940"/>
              <a:ext cx="432048" cy="360040"/>
            </a:xfrm>
            <a:prstGeom prst="star5">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5-Point Star 6">
              <a:extLst>
                <a:ext uri="{FF2B5EF4-FFF2-40B4-BE49-F238E27FC236}">
                  <a16:creationId xmlns:a16="http://schemas.microsoft.com/office/drawing/2014/main" id="{B28412C7-58DA-F141-8F2D-609B262622BC}"/>
                </a:ext>
              </a:extLst>
            </p:cNvPr>
            <p:cNvSpPr/>
            <p:nvPr/>
          </p:nvSpPr>
          <p:spPr>
            <a:xfrm>
              <a:off x="9777200" y="3591148"/>
              <a:ext cx="432048" cy="360040"/>
            </a:xfrm>
            <a:prstGeom prst="star5">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5-Point Star 7">
              <a:extLst>
                <a:ext uri="{FF2B5EF4-FFF2-40B4-BE49-F238E27FC236}">
                  <a16:creationId xmlns:a16="http://schemas.microsoft.com/office/drawing/2014/main" id="{5324B7D9-B1B8-A247-BAFD-19F7E4BDF440}"/>
                </a:ext>
              </a:extLst>
            </p:cNvPr>
            <p:cNvSpPr/>
            <p:nvPr/>
          </p:nvSpPr>
          <p:spPr>
            <a:xfrm>
              <a:off x="4880656" y="2006972"/>
              <a:ext cx="432048" cy="360040"/>
            </a:xfrm>
            <a:prstGeom prst="star5">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 name="Title 1">
            <a:extLst>
              <a:ext uri="{FF2B5EF4-FFF2-40B4-BE49-F238E27FC236}">
                <a16:creationId xmlns:a16="http://schemas.microsoft.com/office/drawing/2014/main" id="{BB4A2B69-1C0E-6C45-BE67-BBA2EB5815A6}"/>
              </a:ext>
            </a:extLst>
          </p:cNvPr>
          <p:cNvSpPr>
            <a:spLocks noGrp="1"/>
          </p:cNvSpPr>
          <p:nvPr>
            <p:ph type="title"/>
          </p:nvPr>
        </p:nvSpPr>
        <p:spPr>
          <a:xfrm>
            <a:off x="374585" y="53408"/>
            <a:ext cx="4013674" cy="2852737"/>
          </a:xfrm>
        </p:spPr>
        <p:txBody>
          <a:bodyPr>
            <a:noAutofit/>
          </a:bodyPr>
          <a:lstStyle/>
          <a:p>
            <a:r>
              <a:rPr lang="en-CA" sz="4400" dirty="0"/>
              <a:t>2021 Updated treatment monitoring algorithm</a:t>
            </a:r>
            <a:endParaRPr lang="en-ES" sz="4400" dirty="0"/>
          </a:p>
        </p:txBody>
      </p:sp>
      <p:sp>
        <p:nvSpPr>
          <p:cNvPr id="2" name="Rectangle 1">
            <a:extLst>
              <a:ext uri="{FF2B5EF4-FFF2-40B4-BE49-F238E27FC236}">
                <a16:creationId xmlns:a16="http://schemas.microsoft.com/office/drawing/2014/main" id="{4F97AE7B-1442-D744-AC1B-064766CD8AD3}"/>
              </a:ext>
            </a:extLst>
          </p:cNvPr>
          <p:cNvSpPr/>
          <p:nvPr/>
        </p:nvSpPr>
        <p:spPr>
          <a:xfrm>
            <a:off x="4322471" y="0"/>
            <a:ext cx="779881" cy="457200"/>
          </a:xfrm>
          <a:prstGeom prst="rect">
            <a:avLst/>
          </a:prstGeom>
          <a:solidFill>
            <a:srgbClr val="E1E5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E207377C-07D4-A84C-BE37-5E71177207CC}"/>
              </a:ext>
            </a:extLst>
          </p:cNvPr>
          <p:cNvPicPr>
            <a:picLocks noChangeAspect="1"/>
          </p:cNvPicPr>
          <p:nvPr/>
        </p:nvPicPr>
        <p:blipFill>
          <a:blip r:embed="rId3"/>
          <a:stretch>
            <a:fillRect/>
          </a:stretch>
        </p:blipFill>
        <p:spPr>
          <a:xfrm>
            <a:off x="0" y="6261100"/>
            <a:ext cx="1739900" cy="596900"/>
          </a:xfrm>
          <a:prstGeom prst="rect">
            <a:avLst/>
          </a:prstGeom>
        </p:spPr>
      </p:pic>
      <p:pic>
        <p:nvPicPr>
          <p:cNvPr id="11" name="Picture 10">
            <a:extLst>
              <a:ext uri="{FF2B5EF4-FFF2-40B4-BE49-F238E27FC236}">
                <a16:creationId xmlns:a16="http://schemas.microsoft.com/office/drawing/2014/main" id="{B2FCFAC6-2018-4047-811C-78730CEF7C90}"/>
              </a:ext>
            </a:extLst>
          </p:cNvPr>
          <p:cNvPicPr>
            <a:picLocks noChangeAspect="1"/>
          </p:cNvPicPr>
          <p:nvPr/>
        </p:nvPicPr>
        <p:blipFill>
          <a:blip r:embed="rId4"/>
          <a:stretch>
            <a:fillRect/>
          </a:stretch>
        </p:blipFill>
        <p:spPr>
          <a:xfrm>
            <a:off x="537551" y="3070642"/>
            <a:ext cx="1662423" cy="2501601"/>
          </a:xfrm>
          <a:prstGeom prst="rect">
            <a:avLst/>
          </a:prstGeom>
          <a:ln>
            <a:solidFill>
              <a:schemeClr val="tx1"/>
            </a:solidFill>
          </a:ln>
          <a:effectLst>
            <a:outerShdw blurRad="50800" dist="38100" dir="8100000" algn="tr" rotWithShape="0">
              <a:prstClr val="black">
                <a:alpha val="40000"/>
              </a:prstClr>
            </a:outerShdw>
          </a:effectLst>
        </p:spPr>
      </p:pic>
      <p:sp>
        <p:nvSpPr>
          <p:cNvPr id="12" name="Rectangle 11">
            <a:extLst>
              <a:ext uri="{FF2B5EF4-FFF2-40B4-BE49-F238E27FC236}">
                <a16:creationId xmlns:a16="http://schemas.microsoft.com/office/drawing/2014/main" id="{D89A3730-BFD0-4C4C-BC39-DEA0DB6580C0}"/>
              </a:ext>
            </a:extLst>
          </p:cNvPr>
          <p:cNvSpPr/>
          <p:nvPr/>
        </p:nvSpPr>
        <p:spPr>
          <a:xfrm>
            <a:off x="123880" y="5736740"/>
            <a:ext cx="4084136" cy="861774"/>
          </a:xfrm>
          <a:prstGeom prst="rect">
            <a:avLst/>
          </a:prstGeom>
        </p:spPr>
        <p:txBody>
          <a:bodyPr wrap="square">
            <a:spAutoFit/>
          </a:bodyPr>
          <a:lstStyle/>
          <a:p>
            <a:r>
              <a:rPr lang="en-GB" sz="1600" dirty="0">
                <a:solidFill>
                  <a:srgbClr val="201F1E"/>
                </a:solidFill>
                <a:latin typeface="Calibri" panose="020F0502020204030204" pitchFamily="34" charset="0"/>
                <a:hlinkClick r:id="rId5"/>
              </a:rPr>
              <a:t>https://apps.who.int/iris/handle/10665/340190</a:t>
            </a:r>
            <a:endParaRPr lang="en-GB" sz="1600" dirty="0">
              <a:solidFill>
                <a:srgbClr val="201F1E"/>
              </a:solidFill>
              <a:latin typeface="Calibri" panose="020F0502020204030204" pitchFamily="34" charset="0"/>
            </a:endParaRPr>
          </a:p>
          <a:p>
            <a:endParaRPr lang="en-GB" sz="1600" dirty="0"/>
          </a:p>
        </p:txBody>
      </p:sp>
    </p:spTree>
    <p:extLst>
      <p:ext uri="{BB962C8B-B14F-4D97-AF65-F5344CB8AC3E}">
        <p14:creationId xmlns:p14="http://schemas.microsoft.com/office/powerpoint/2010/main" val="36324565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79A71-88A8-4040-AE59-0601CAE921CD}"/>
              </a:ext>
            </a:extLst>
          </p:cNvPr>
          <p:cNvSpPr>
            <a:spLocks noGrp="1"/>
          </p:cNvSpPr>
          <p:nvPr>
            <p:ph type="title"/>
          </p:nvPr>
        </p:nvSpPr>
        <p:spPr>
          <a:xfrm>
            <a:off x="509016" y="231013"/>
            <a:ext cx="11207496" cy="768731"/>
          </a:xfrm>
        </p:spPr>
        <p:txBody>
          <a:bodyPr/>
          <a:lstStyle/>
          <a:p>
            <a:r>
              <a:rPr lang="en-CA" sz="4000" dirty="0">
                <a:solidFill>
                  <a:srgbClr val="0070C0"/>
                </a:solidFill>
              </a:rPr>
              <a:t>2021 Point-of-care viral load recommendations </a:t>
            </a:r>
            <a:endParaRPr lang="en-ES" sz="4000" dirty="0">
              <a:solidFill>
                <a:srgbClr val="0070C0"/>
              </a:solidFill>
            </a:endParaRPr>
          </a:p>
        </p:txBody>
      </p:sp>
      <p:pic>
        <p:nvPicPr>
          <p:cNvPr id="7" name="Picture 6">
            <a:extLst>
              <a:ext uri="{FF2B5EF4-FFF2-40B4-BE49-F238E27FC236}">
                <a16:creationId xmlns:a16="http://schemas.microsoft.com/office/drawing/2014/main" id="{380581B3-EB06-814D-8B49-4C2AEDB941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6524" y="1133856"/>
            <a:ext cx="8892480" cy="1791368"/>
          </a:xfrm>
          <a:prstGeom prst="rect">
            <a:avLst/>
          </a:prstGeom>
        </p:spPr>
      </p:pic>
      <p:pic>
        <p:nvPicPr>
          <p:cNvPr id="8" name="Picture 7">
            <a:extLst>
              <a:ext uri="{FF2B5EF4-FFF2-40B4-BE49-F238E27FC236}">
                <a16:creationId xmlns:a16="http://schemas.microsoft.com/office/drawing/2014/main" id="{92584D01-9DC5-4740-A458-49097F0173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7929" y="3140968"/>
            <a:ext cx="6589670" cy="2933256"/>
          </a:xfrm>
          <a:prstGeom prst="rect">
            <a:avLst/>
          </a:prstGeom>
        </p:spPr>
      </p:pic>
      <p:sp>
        <p:nvSpPr>
          <p:cNvPr id="3" name="Rectangle 2">
            <a:extLst>
              <a:ext uri="{FF2B5EF4-FFF2-40B4-BE49-F238E27FC236}">
                <a16:creationId xmlns:a16="http://schemas.microsoft.com/office/drawing/2014/main" id="{64C49870-40B6-40FE-A38C-7C2ACFBDCDDD}"/>
              </a:ext>
            </a:extLst>
          </p:cNvPr>
          <p:cNvSpPr/>
          <p:nvPr/>
        </p:nvSpPr>
        <p:spPr>
          <a:xfrm>
            <a:off x="2618913" y="3808520"/>
            <a:ext cx="3701988" cy="727968"/>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BD87D6F-8E55-4A06-91FB-021B81542ED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52347" y="6383915"/>
            <a:ext cx="1319584" cy="390220"/>
          </a:xfrm>
          <a:prstGeom prst="rect">
            <a:avLst/>
          </a:prstGeom>
        </p:spPr>
      </p:pic>
      <p:pic>
        <p:nvPicPr>
          <p:cNvPr id="9" name="Picture 8">
            <a:extLst>
              <a:ext uri="{FF2B5EF4-FFF2-40B4-BE49-F238E27FC236}">
                <a16:creationId xmlns:a16="http://schemas.microsoft.com/office/drawing/2014/main" id="{D4ADA827-D793-4160-A563-DC041AD43826}"/>
              </a:ext>
            </a:extLst>
          </p:cNvPr>
          <p:cNvPicPr>
            <a:picLocks noChangeAspect="1"/>
          </p:cNvPicPr>
          <p:nvPr/>
        </p:nvPicPr>
        <p:blipFill>
          <a:blip r:embed="rId5"/>
          <a:stretch>
            <a:fillRect/>
          </a:stretch>
        </p:blipFill>
        <p:spPr>
          <a:xfrm>
            <a:off x="9839179" y="3140967"/>
            <a:ext cx="1949276" cy="2933256"/>
          </a:xfrm>
          <a:prstGeom prst="rect">
            <a:avLst/>
          </a:prstGeom>
          <a:ln>
            <a:solidFill>
              <a:schemeClr val="tx1"/>
            </a:solidFill>
          </a:ln>
          <a:effectLst>
            <a:outerShdw blurRad="50800" dist="38100" dir="8100000" algn="tr" rotWithShape="0">
              <a:prstClr val="black">
                <a:alpha val="40000"/>
              </a:prstClr>
            </a:outerShdw>
          </a:effectLst>
        </p:spPr>
      </p:pic>
      <p:sp>
        <p:nvSpPr>
          <p:cNvPr id="4" name="Rectangle 3">
            <a:extLst>
              <a:ext uri="{FF2B5EF4-FFF2-40B4-BE49-F238E27FC236}">
                <a16:creationId xmlns:a16="http://schemas.microsoft.com/office/drawing/2014/main" id="{5C0457BF-5787-42F9-8FBC-60DD48A687C0}"/>
              </a:ext>
            </a:extLst>
          </p:cNvPr>
          <p:cNvSpPr/>
          <p:nvPr/>
        </p:nvSpPr>
        <p:spPr>
          <a:xfrm>
            <a:off x="6173694" y="6372443"/>
            <a:ext cx="4678653" cy="369332"/>
          </a:xfrm>
          <a:prstGeom prst="rect">
            <a:avLst/>
          </a:prstGeom>
        </p:spPr>
        <p:txBody>
          <a:bodyPr wrap="none">
            <a:spAutoFit/>
          </a:bodyPr>
          <a:lstStyle/>
          <a:p>
            <a:r>
              <a:rPr lang="en-GB" dirty="0">
                <a:solidFill>
                  <a:srgbClr val="201F1E"/>
                </a:solidFill>
                <a:latin typeface="Calibri" panose="020F0502020204030204" pitchFamily="34" charset="0"/>
                <a:hlinkClick r:id="rId6"/>
              </a:rPr>
              <a:t>https://apps.who.int/iris/handle/10665/340190</a:t>
            </a:r>
            <a:endParaRPr lang="en-GB" dirty="0">
              <a:solidFill>
                <a:srgbClr val="201F1E"/>
              </a:solidFill>
              <a:latin typeface="Calibri" panose="020F0502020204030204" pitchFamily="34" charset="0"/>
            </a:endParaRPr>
          </a:p>
        </p:txBody>
      </p:sp>
    </p:spTree>
    <p:extLst>
      <p:ext uri="{BB962C8B-B14F-4D97-AF65-F5344CB8AC3E}">
        <p14:creationId xmlns:p14="http://schemas.microsoft.com/office/powerpoint/2010/main" val="20592503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2B442-4CE9-4248-9440-D5813FF1A7B0}"/>
              </a:ext>
            </a:extLst>
          </p:cNvPr>
          <p:cNvSpPr>
            <a:spLocks noGrp="1"/>
          </p:cNvSpPr>
          <p:nvPr>
            <p:ph type="title"/>
          </p:nvPr>
        </p:nvSpPr>
        <p:spPr>
          <a:xfrm>
            <a:off x="568390" y="173166"/>
            <a:ext cx="11055220" cy="1325563"/>
          </a:xfrm>
        </p:spPr>
        <p:txBody>
          <a:bodyPr anchor="t">
            <a:normAutofit/>
          </a:bodyPr>
          <a:lstStyle/>
          <a:p>
            <a:r>
              <a:rPr lang="en-US" sz="3600" dirty="0">
                <a:solidFill>
                  <a:srgbClr val="0070C0"/>
                </a:solidFill>
              </a:rPr>
              <a:t>Collaboration and Political are needed to move the needle</a:t>
            </a:r>
          </a:p>
        </p:txBody>
      </p:sp>
      <p:pic>
        <p:nvPicPr>
          <p:cNvPr id="3" name="Picture 2">
            <a:extLst>
              <a:ext uri="{FF2B5EF4-FFF2-40B4-BE49-F238E27FC236}">
                <a16:creationId xmlns:a16="http://schemas.microsoft.com/office/drawing/2014/main" id="{1EF0001D-921F-4C2D-9181-CED11F64C135}"/>
              </a:ext>
            </a:extLst>
          </p:cNvPr>
          <p:cNvPicPr>
            <a:picLocks noChangeAspect="1"/>
          </p:cNvPicPr>
          <p:nvPr/>
        </p:nvPicPr>
        <p:blipFill>
          <a:blip r:embed="rId2"/>
          <a:stretch>
            <a:fillRect/>
          </a:stretch>
        </p:blipFill>
        <p:spPr>
          <a:xfrm>
            <a:off x="6205491" y="4351947"/>
            <a:ext cx="5864555" cy="2438611"/>
          </a:xfrm>
          <a:prstGeom prst="rect">
            <a:avLst/>
          </a:prstGeom>
        </p:spPr>
      </p:pic>
      <p:sp>
        <p:nvSpPr>
          <p:cNvPr id="4" name="Content Placeholder 2">
            <a:extLst>
              <a:ext uri="{FF2B5EF4-FFF2-40B4-BE49-F238E27FC236}">
                <a16:creationId xmlns:a16="http://schemas.microsoft.com/office/drawing/2014/main" id="{8E3C66EC-666C-40B5-B01A-BDEA318B5541}"/>
              </a:ext>
            </a:extLst>
          </p:cNvPr>
          <p:cNvSpPr txBox="1">
            <a:spLocks/>
          </p:cNvSpPr>
          <p:nvPr/>
        </p:nvSpPr>
        <p:spPr>
          <a:xfrm>
            <a:off x="383785" y="945412"/>
            <a:ext cx="7508070" cy="532124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baseline="0">
                <a:solidFill>
                  <a:srgbClr val="FF6B0C"/>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US" sz="2100" dirty="0" err="1">
                <a:solidFill>
                  <a:srgbClr val="26008A"/>
                </a:solidFill>
              </a:rPr>
              <a:t>GAP-f</a:t>
            </a:r>
            <a:r>
              <a:rPr lang="en-US" sz="2100" dirty="0">
                <a:solidFill>
                  <a:srgbClr val="26008A"/>
                </a:solidFill>
              </a:rPr>
              <a:t> network </a:t>
            </a:r>
            <a:r>
              <a:rPr lang="en-US" sz="2100" b="0" dirty="0">
                <a:solidFill>
                  <a:srgbClr val="26008A"/>
                </a:solidFill>
              </a:rPr>
              <a:t>set up as a collaboration platform to accelerate investigation, development and introduction of better medicines for children with </a:t>
            </a:r>
            <a:r>
              <a:rPr lang="en-US" sz="2100" b="0" dirty="0" err="1">
                <a:solidFill>
                  <a:srgbClr val="26008A"/>
                </a:solidFill>
              </a:rPr>
              <a:t>pDTG</a:t>
            </a:r>
            <a:r>
              <a:rPr lang="en-US" sz="2100" b="0" dirty="0">
                <a:solidFill>
                  <a:srgbClr val="26008A"/>
                </a:solidFill>
              </a:rPr>
              <a:t> as a proof of concept of “what we can do together” when we are aligned and join forces</a:t>
            </a:r>
          </a:p>
          <a:p>
            <a:pPr>
              <a:spcAft>
                <a:spcPts val="1200"/>
              </a:spcAft>
            </a:pPr>
            <a:r>
              <a:rPr lang="en-US" sz="2100" b="0" dirty="0">
                <a:solidFill>
                  <a:srgbClr val="26008A"/>
                </a:solidFill>
              </a:rPr>
              <a:t>The </a:t>
            </a:r>
            <a:r>
              <a:rPr lang="en-US" sz="2100" dirty="0">
                <a:solidFill>
                  <a:srgbClr val="26008A"/>
                </a:solidFill>
              </a:rPr>
              <a:t>“Vatican Platform” </a:t>
            </a:r>
            <a:r>
              <a:rPr lang="en-US" sz="2100" b="0" dirty="0">
                <a:solidFill>
                  <a:srgbClr val="26008A"/>
                </a:solidFill>
              </a:rPr>
              <a:t>generated political momentum and elevated the technical work of many stakeholders generating acceleration or strengthening to develop and roll out pediatric HIV testing and treatment. The initiative’s robust monitoring and reporting system promote transparency and mutual accountability </a:t>
            </a:r>
          </a:p>
          <a:p>
            <a:pPr>
              <a:spcAft>
                <a:spcPts val="1200"/>
              </a:spcAft>
            </a:pPr>
            <a:endParaRPr lang="en-US" sz="2100" b="0" dirty="0">
              <a:solidFill>
                <a:srgbClr val="26008A"/>
              </a:solidFill>
            </a:endParaRPr>
          </a:p>
        </p:txBody>
      </p:sp>
      <p:pic>
        <p:nvPicPr>
          <p:cNvPr id="5" name="Picture 4">
            <a:extLst>
              <a:ext uri="{FF2B5EF4-FFF2-40B4-BE49-F238E27FC236}">
                <a16:creationId xmlns:a16="http://schemas.microsoft.com/office/drawing/2014/main" id="{B86D549B-FDEB-436F-AED2-F209D7CF777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5695" t="16123" r="27014" b="11497"/>
          <a:stretch/>
        </p:blipFill>
        <p:spPr>
          <a:xfrm>
            <a:off x="8013809" y="835948"/>
            <a:ext cx="4178191" cy="3515999"/>
          </a:xfrm>
          <a:prstGeom prst="rect">
            <a:avLst/>
          </a:prstGeom>
        </p:spPr>
      </p:pic>
      <p:pic>
        <p:nvPicPr>
          <p:cNvPr id="6" name="Picture 5">
            <a:extLst>
              <a:ext uri="{FF2B5EF4-FFF2-40B4-BE49-F238E27FC236}">
                <a16:creationId xmlns:a16="http://schemas.microsoft.com/office/drawing/2014/main" id="{7B39AEE2-2CB7-4595-8454-78431A9013D7}"/>
              </a:ext>
            </a:extLst>
          </p:cNvPr>
          <p:cNvPicPr>
            <a:picLocks noChangeAspect="1"/>
          </p:cNvPicPr>
          <p:nvPr/>
        </p:nvPicPr>
        <p:blipFill rotWithShape="1">
          <a:blip r:embed="rId4"/>
          <a:srcRect l="5566" t="17723" b="21277"/>
          <a:stretch/>
        </p:blipFill>
        <p:spPr>
          <a:xfrm>
            <a:off x="383785" y="4396808"/>
            <a:ext cx="5757252" cy="2096067"/>
          </a:xfrm>
          <a:prstGeom prst="rect">
            <a:avLst/>
          </a:prstGeom>
        </p:spPr>
      </p:pic>
      <p:pic>
        <p:nvPicPr>
          <p:cNvPr id="7" name="Picture 6" descr="Logo&#10;&#10;Description automatically generated">
            <a:extLst>
              <a:ext uri="{FF2B5EF4-FFF2-40B4-BE49-F238E27FC236}">
                <a16:creationId xmlns:a16="http://schemas.microsoft.com/office/drawing/2014/main" id="{9886440E-9DF6-43CA-B41D-2CC74C95526C}"/>
              </a:ext>
            </a:extLst>
          </p:cNvPr>
          <p:cNvPicPr>
            <a:picLocks noChangeAspect="1"/>
          </p:cNvPicPr>
          <p:nvPr/>
        </p:nvPicPr>
        <p:blipFill>
          <a:blip r:embed="rId5"/>
          <a:stretch>
            <a:fillRect/>
          </a:stretch>
        </p:blipFill>
        <p:spPr>
          <a:xfrm>
            <a:off x="2525742" y="5888633"/>
            <a:ext cx="1473337" cy="1001739"/>
          </a:xfrm>
          <a:prstGeom prst="rect">
            <a:avLst/>
          </a:prstGeom>
          <a:ln>
            <a:noFill/>
          </a:ln>
          <a:effectLst>
            <a:softEdge rad="112500"/>
          </a:effectLst>
        </p:spPr>
      </p:pic>
    </p:spTree>
    <p:extLst>
      <p:ext uri="{BB962C8B-B14F-4D97-AF65-F5344CB8AC3E}">
        <p14:creationId xmlns:p14="http://schemas.microsoft.com/office/powerpoint/2010/main" val="3322259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447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14DC9D9-EA3F-479D-955B-98ABAB2A8425}"/>
              </a:ext>
            </a:extLst>
          </p:cNvPr>
          <p:cNvPicPr>
            <a:picLocks noChangeAspect="1"/>
          </p:cNvPicPr>
          <p:nvPr/>
        </p:nvPicPr>
        <p:blipFill>
          <a:blip r:embed="rId2"/>
          <a:stretch>
            <a:fillRect/>
          </a:stretch>
        </p:blipFill>
        <p:spPr>
          <a:xfrm>
            <a:off x="643467" y="866310"/>
            <a:ext cx="10905066" cy="5125380"/>
          </a:xfrm>
          <a:prstGeom prst="rect">
            <a:avLst/>
          </a:prstGeom>
        </p:spPr>
      </p:pic>
    </p:spTree>
    <p:extLst>
      <p:ext uri="{BB962C8B-B14F-4D97-AF65-F5344CB8AC3E}">
        <p14:creationId xmlns:p14="http://schemas.microsoft.com/office/powerpoint/2010/main" val="23541534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89346130-399C-41DC-9FF3-A4A773D4D7B3}"/>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l="19116" r="19115" b="-1"/>
          <a:stretch/>
        </p:blipFill>
        <p:spPr>
          <a:xfrm>
            <a:off x="5797543" y="10"/>
            <a:ext cx="6394152" cy="6857990"/>
          </a:xfrm>
          <a:prstGeom prst="rect">
            <a:avLst/>
          </a:prstGeom>
        </p:spPr>
      </p:pic>
      <p:sp>
        <p:nvSpPr>
          <p:cNvPr id="2" name="Title 1">
            <a:extLst>
              <a:ext uri="{FF2B5EF4-FFF2-40B4-BE49-F238E27FC236}">
                <a16:creationId xmlns:a16="http://schemas.microsoft.com/office/drawing/2014/main" id="{05E6AC8A-B2A6-4438-90A0-3C8429B6C92F}"/>
              </a:ext>
            </a:extLst>
          </p:cNvPr>
          <p:cNvSpPr>
            <a:spLocks noGrp="1"/>
          </p:cNvSpPr>
          <p:nvPr>
            <p:ph type="title"/>
          </p:nvPr>
        </p:nvSpPr>
        <p:spPr>
          <a:xfrm>
            <a:off x="696253" y="2409289"/>
            <a:ext cx="4683615" cy="1311664"/>
          </a:xfrm>
        </p:spPr>
        <p:txBody>
          <a:bodyPr anchor="b">
            <a:noAutofit/>
          </a:bodyPr>
          <a:lstStyle/>
          <a:p>
            <a:r>
              <a:rPr lang="en-GB" sz="6000" b="1">
                <a:solidFill>
                  <a:srgbClr val="0070C0"/>
                </a:solidFill>
              </a:rPr>
              <a:t>Thank you</a:t>
            </a:r>
            <a:br>
              <a:rPr lang="en-GB" sz="6000" b="1">
                <a:solidFill>
                  <a:srgbClr val="0070C0"/>
                </a:solidFill>
              </a:rPr>
            </a:br>
            <a:endParaRPr lang="en-US" sz="6000" b="1" i="1">
              <a:solidFill>
                <a:srgbClr val="7030A0"/>
              </a:solidFill>
            </a:endParaRPr>
          </a:p>
        </p:txBody>
      </p:sp>
      <p:sp>
        <p:nvSpPr>
          <p:cNvPr id="10" name="Content Placeholder 9">
            <a:extLst>
              <a:ext uri="{FF2B5EF4-FFF2-40B4-BE49-F238E27FC236}">
                <a16:creationId xmlns:a16="http://schemas.microsoft.com/office/drawing/2014/main" id="{289A7B43-3BB1-48DA-ABC2-25E84C0BB8D1}"/>
              </a:ext>
            </a:extLst>
          </p:cNvPr>
          <p:cNvSpPr>
            <a:spLocks noGrp="1"/>
          </p:cNvSpPr>
          <p:nvPr>
            <p:ph idx="1"/>
          </p:nvPr>
        </p:nvSpPr>
        <p:spPr>
          <a:xfrm>
            <a:off x="398597" y="3501878"/>
            <a:ext cx="5398946" cy="3788830"/>
          </a:xfrm>
        </p:spPr>
        <p:txBody>
          <a:bodyPr anchor="ctr">
            <a:normAutofit fontScale="92500" lnSpcReduction="10000"/>
          </a:bodyPr>
          <a:lstStyle/>
          <a:p>
            <a:pPr marL="0" indent="0">
              <a:buNone/>
            </a:pPr>
            <a:r>
              <a:rPr lang="en-US" sz="2000" b="1">
                <a:solidFill>
                  <a:srgbClr val="000000"/>
                </a:solidFill>
              </a:rPr>
              <a:t>WHO</a:t>
            </a:r>
          </a:p>
          <a:p>
            <a:pPr marL="0" indent="0">
              <a:buNone/>
            </a:pPr>
            <a:r>
              <a:rPr lang="en-US" sz="2000">
                <a:solidFill>
                  <a:srgbClr val="000000"/>
                </a:solidFill>
              </a:rPr>
              <a:t>20, Avenue </a:t>
            </a:r>
            <a:r>
              <a:rPr lang="en-US" sz="2000" err="1">
                <a:solidFill>
                  <a:srgbClr val="000000"/>
                </a:solidFill>
              </a:rPr>
              <a:t>Appia</a:t>
            </a:r>
            <a:r>
              <a:rPr lang="en-US" sz="2000">
                <a:solidFill>
                  <a:srgbClr val="000000"/>
                </a:solidFill>
              </a:rPr>
              <a:t> </a:t>
            </a:r>
            <a:br>
              <a:rPr lang="en-US" sz="2000">
                <a:solidFill>
                  <a:srgbClr val="000000"/>
                </a:solidFill>
              </a:rPr>
            </a:br>
            <a:r>
              <a:rPr lang="en-US" sz="2000">
                <a:solidFill>
                  <a:srgbClr val="000000"/>
                </a:solidFill>
              </a:rPr>
              <a:t>1211 Geneva</a:t>
            </a:r>
          </a:p>
          <a:p>
            <a:pPr marL="0" indent="0">
              <a:buNone/>
            </a:pPr>
            <a:r>
              <a:rPr lang="en-US" sz="2000">
                <a:solidFill>
                  <a:srgbClr val="000000"/>
                </a:solidFill>
              </a:rPr>
              <a:t>Switzerland</a:t>
            </a:r>
            <a:endParaRPr lang="en-GB" sz="2000">
              <a:solidFill>
                <a:srgbClr val="000000"/>
              </a:solidFill>
            </a:endParaRPr>
          </a:p>
          <a:p>
            <a:pPr marL="0" indent="0">
              <a:buNone/>
            </a:pPr>
            <a:r>
              <a:rPr lang="en-GB" sz="2000">
                <a:solidFill>
                  <a:srgbClr val="000000"/>
                </a:solidFill>
                <a:hlinkClick r:id="rId3"/>
              </a:rPr>
              <a:t>w</a:t>
            </a:r>
            <a:r>
              <a:rPr lang="en-US" sz="2000">
                <a:solidFill>
                  <a:srgbClr val="000000"/>
                </a:solidFill>
                <a:hlinkClick r:id="rId3"/>
              </a:rPr>
              <a:t>ww.who.int</a:t>
            </a:r>
            <a:endParaRPr lang="en-US" sz="2000">
              <a:solidFill>
                <a:srgbClr val="000000"/>
              </a:solidFill>
            </a:endParaRPr>
          </a:p>
          <a:p>
            <a:pPr marL="0" indent="0">
              <a:buNone/>
            </a:pPr>
            <a:r>
              <a:rPr lang="en-US" sz="2000">
                <a:solidFill>
                  <a:srgbClr val="000000"/>
                </a:solidFill>
                <a:hlinkClick r:id="rId4"/>
              </a:rPr>
              <a:t>www.gap-f.org/</a:t>
            </a:r>
            <a:r>
              <a:rPr lang="en-US" sz="2000">
                <a:solidFill>
                  <a:srgbClr val="000000"/>
                </a:solidFill>
              </a:rPr>
              <a:t> </a:t>
            </a:r>
          </a:p>
          <a:p>
            <a:pPr marL="0" indent="0">
              <a:buNone/>
            </a:pPr>
            <a:r>
              <a:rPr lang="en-US" sz="2000">
                <a:solidFill>
                  <a:srgbClr val="000000"/>
                </a:solidFill>
                <a:hlinkClick r:id="rId5"/>
              </a:rPr>
              <a:t>www.who.int/hiv/pub/paediatric/aids-free-toolkit/en/</a:t>
            </a:r>
            <a:endParaRPr lang="en-US" sz="2000">
              <a:solidFill>
                <a:srgbClr val="000000"/>
              </a:solidFill>
            </a:endParaRPr>
          </a:p>
          <a:p>
            <a:pPr marL="0" indent="0">
              <a:buNone/>
            </a:pPr>
            <a:r>
              <a:rPr lang="en-US" sz="2000">
                <a:solidFill>
                  <a:srgbClr val="000000"/>
                </a:solidFill>
                <a:hlinkClick r:id="rId6"/>
              </a:rPr>
              <a:t>www.who.int/hiv/pub/research-dev-toolkit-paediatric-arv-drug-formulation/en/</a:t>
            </a:r>
            <a:r>
              <a:rPr lang="en-US" sz="2000">
                <a:solidFill>
                  <a:srgbClr val="000000"/>
                </a:solidFill>
              </a:rPr>
              <a:t> </a:t>
            </a:r>
          </a:p>
          <a:p>
            <a:pPr marL="0" indent="0">
              <a:buNone/>
            </a:pPr>
            <a:r>
              <a:rPr lang="en-US" sz="2000">
                <a:solidFill>
                  <a:srgbClr val="000000"/>
                </a:solidFill>
              </a:rPr>
              <a:t> </a:t>
            </a:r>
          </a:p>
          <a:p>
            <a:pPr marL="0" indent="0">
              <a:buNone/>
            </a:pPr>
            <a:endParaRPr lang="en-US" sz="2000">
              <a:solidFill>
                <a:srgbClr val="000000"/>
              </a:solidFill>
            </a:endParaRPr>
          </a:p>
        </p:txBody>
      </p:sp>
    </p:spTree>
    <p:extLst>
      <p:ext uri="{BB962C8B-B14F-4D97-AF65-F5344CB8AC3E}">
        <p14:creationId xmlns:p14="http://schemas.microsoft.com/office/powerpoint/2010/main" val="13390139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DE20C-4C35-4E74-B991-EEA51B13E8EC}"/>
              </a:ext>
            </a:extLst>
          </p:cNvPr>
          <p:cNvSpPr>
            <a:spLocks noGrp="1"/>
          </p:cNvSpPr>
          <p:nvPr>
            <p:ph type="title"/>
          </p:nvPr>
        </p:nvSpPr>
        <p:spPr/>
        <p:txBody>
          <a:bodyPr>
            <a:normAutofit/>
          </a:bodyPr>
          <a:lstStyle/>
          <a:p>
            <a:r>
              <a:rPr lang="en-US" sz="3600">
                <a:solidFill>
                  <a:srgbClr val="0070C0"/>
                </a:solidFill>
              </a:rPr>
              <a:t>53% of children living with HIV are receiving treatment compared to 68% of adults</a:t>
            </a:r>
            <a:endParaRPr lang="en-CH" sz="3600">
              <a:solidFill>
                <a:srgbClr val="0070C0"/>
              </a:solidFill>
            </a:endParaRPr>
          </a:p>
        </p:txBody>
      </p:sp>
      <p:sp>
        <p:nvSpPr>
          <p:cNvPr id="3" name="Content Placeholder 2">
            <a:extLst>
              <a:ext uri="{FF2B5EF4-FFF2-40B4-BE49-F238E27FC236}">
                <a16:creationId xmlns:a16="http://schemas.microsoft.com/office/drawing/2014/main" id="{5701AF30-7F9E-48CA-B569-7483ECB6438E}"/>
              </a:ext>
            </a:extLst>
          </p:cNvPr>
          <p:cNvSpPr>
            <a:spLocks noGrp="1"/>
          </p:cNvSpPr>
          <p:nvPr>
            <p:ph idx="1"/>
          </p:nvPr>
        </p:nvSpPr>
        <p:spPr>
          <a:xfrm>
            <a:off x="7568071" y="2138362"/>
            <a:ext cx="4623929" cy="4351338"/>
          </a:xfrm>
        </p:spPr>
        <p:txBody>
          <a:bodyPr>
            <a:normAutofit/>
          </a:bodyPr>
          <a:lstStyle/>
          <a:p>
            <a:r>
              <a:rPr lang="en-US"/>
              <a:t>Only 950,000 children receiving treatment in 2019</a:t>
            </a:r>
          </a:p>
          <a:p>
            <a:r>
              <a:rPr lang="en-US"/>
              <a:t>Children living with HIV is declining with reduction in new infections and as children age into adulthood</a:t>
            </a:r>
          </a:p>
          <a:p>
            <a:r>
              <a:rPr lang="en-US"/>
              <a:t>Most recent data suggest lower numbers in mid-2020</a:t>
            </a:r>
            <a:endParaRPr lang="en-CH"/>
          </a:p>
        </p:txBody>
      </p:sp>
      <p:graphicFrame>
        <p:nvGraphicFramePr>
          <p:cNvPr id="5" name="Chart 4">
            <a:extLst>
              <a:ext uri="{FF2B5EF4-FFF2-40B4-BE49-F238E27FC236}">
                <a16:creationId xmlns:a16="http://schemas.microsoft.com/office/drawing/2014/main" id="{47BF31BC-9A1F-43BB-B403-0E72F919B185}"/>
              </a:ext>
            </a:extLst>
          </p:cNvPr>
          <p:cNvGraphicFramePr>
            <a:graphicFrameLocks/>
          </p:cNvGraphicFramePr>
          <p:nvPr/>
        </p:nvGraphicFramePr>
        <p:xfrm>
          <a:off x="531399" y="1690688"/>
          <a:ext cx="6652848" cy="4902023"/>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C7A0887D-FB38-48A0-A75D-59D1B385A7B9}"/>
              </a:ext>
            </a:extLst>
          </p:cNvPr>
          <p:cNvSpPr txBox="1"/>
          <p:nvPr/>
        </p:nvSpPr>
        <p:spPr>
          <a:xfrm>
            <a:off x="10023458" y="5968849"/>
            <a:ext cx="2168542" cy="208114"/>
          </a:xfrm>
          <a:prstGeom prst="rect">
            <a:avLst/>
          </a:prstGeom>
          <a:noFill/>
        </p:spPr>
        <p:txBody>
          <a:bodyPr wrap="none" rtlCol="0">
            <a:spAutoFit/>
          </a:bodyPr>
          <a:lstStyle/>
          <a:p>
            <a:r>
              <a:rPr lang="en-US" sz="1200"/>
              <a:t>Source: UNAIDS 2020 Estimates</a:t>
            </a:r>
            <a:endParaRPr lang="en-CH" sz="1200"/>
          </a:p>
        </p:txBody>
      </p:sp>
    </p:spTree>
    <p:extLst>
      <p:ext uri="{BB962C8B-B14F-4D97-AF65-F5344CB8AC3E}">
        <p14:creationId xmlns:p14="http://schemas.microsoft.com/office/powerpoint/2010/main" val="21335431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53EE5E27-E22C-4F8A-9261-0372A6C64810}"/>
              </a:ext>
            </a:extLst>
          </p:cNvPr>
          <p:cNvGraphicFramePr>
            <a:graphicFrameLocks noGrp="1"/>
          </p:cNvGraphicFramePr>
          <p:nvPr>
            <p:ph idx="1"/>
          </p:nvPr>
        </p:nvGraphicFramePr>
        <p:xfrm>
          <a:off x="838200" y="615156"/>
          <a:ext cx="10515600" cy="5239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B59A9AB5-79C5-4B0A-AEE0-28745DEC9C0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852347" y="6383915"/>
            <a:ext cx="1319584" cy="390220"/>
          </a:xfrm>
          <a:prstGeom prst="rect">
            <a:avLst/>
          </a:prstGeom>
        </p:spPr>
      </p:pic>
      <p:sp>
        <p:nvSpPr>
          <p:cNvPr id="7" name="TextBox 6">
            <a:extLst>
              <a:ext uri="{FF2B5EF4-FFF2-40B4-BE49-F238E27FC236}">
                <a16:creationId xmlns:a16="http://schemas.microsoft.com/office/drawing/2014/main" id="{B1C3DE3D-4DD1-47C4-B954-11AF57E6C29F}"/>
              </a:ext>
            </a:extLst>
          </p:cNvPr>
          <p:cNvSpPr txBox="1"/>
          <p:nvPr/>
        </p:nvSpPr>
        <p:spPr>
          <a:xfrm>
            <a:off x="1666875" y="5950456"/>
            <a:ext cx="9382125" cy="584775"/>
          </a:xfrm>
          <a:prstGeom prst="rect">
            <a:avLst/>
          </a:prstGeom>
          <a:noFill/>
        </p:spPr>
        <p:txBody>
          <a:bodyPr wrap="square" rtlCol="0">
            <a:spAutoFit/>
          </a:bodyPr>
          <a:lstStyle/>
          <a:p>
            <a:r>
              <a:rPr lang="en-US" sz="3200">
                <a:solidFill>
                  <a:srgbClr val="FF0000"/>
                </a:solidFill>
              </a:rPr>
              <a:t>For the benefit of the individual and the </a:t>
            </a:r>
            <a:r>
              <a:rPr lang="en-US" sz="3200" err="1">
                <a:solidFill>
                  <a:srgbClr val="FF0000"/>
                </a:solidFill>
              </a:rPr>
              <a:t>programme</a:t>
            </a:r>
            <a:r>
              <a:rPr lang="en-US" sz="3200">
                <a:solidFill>
                  <a:srgbClr val="FF0000"/>
                </a:solidFill>
              </a:rPr>
              <a:t>!</a:t>
            </a:r>
          </a:p>
        </p:txBody>
      </p:sp>
    </p:spTree>
    <p:extLst>
      <p:ext uri="{BB962C8B-B14F-4D97-AF65-F5344CB8AC3E}">
        <p14:creationId xmlns:p14="http://schemas.microsoft.com/office/powerpoint/2010/main" val="32843784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D900E490-2EFC-44D4-A8F7-029FD0C10212}"/>
              </a:ext>
            </a:extLst>
          </p:cNvPr>
          <p:cNvSpPr txBox="1"/>
          <p:nvPr/>
        </p:nvSpPr>
        <p:spPr>
          <a:xfrm>
            <a:off x="329298" y="2710360"/>
            <a:ext cx="2768802" cy="3785652"/>
          </a:xfrm>
          <a:prstGeom prst="rect">
            <a:avLst/>
          </a:prstGeom>
          <a:noFill/>
          <a:ln w="38100">
            <a:solidFill>
              <a:srgbClr val="00B050"/>
            </a:solidFill>
          </a:ln>
        </p:spPr>
        <p:txBody>
          <a:bodyPr wrap="square" rtlCol="0">
            <a:spAutoFit/>
          </a:bodyPr>
          <a:lstStyle/>
          <a:p>
            <a:pPr algn="ctr"/>
            <a:r>
              <a:rPr lang="en-US" sz="2400"/>
              <a:t>Additional evidence in support of WHO guidelines</a:t>
            </a:r>
          </a:p>
          <a:p>
            <a:pPr algn="ctr"/>
            <a:endParaRPr lang="en-US" sz="2400"/>
          </a:p>
          <a:p>
            <a:pPr algn="ctr"/>
            <a:endParaRPr lang="en-US" sz="2400"/>
          </a:p>
          <a:p>
            <a:pPr algn="ctr"/>
            <a:endParaRPr lang="en-US" sz="2400"/>
          </a:p>
          <a:p>
            <a:pPr algn="ctr"/>
            <a:endParaRPr lang="en-US" sz="2400"/>
          </a:p>
          <a:p>
            <a:pPr algn="ctr"/>
            <a:endParaRPr lang="en-US" sz="2400"/>
          </a:p>
          <a:p>
            <a:pPr algn="ctr"/>
            <a:endParaRPr lang="en-US" sz="2400"/>
          </a:p>
          <a:p>
            <a:pPr algn="ctr"/>
            <a:r>
              <a:rPr lang="en-US" sz="2400"/>
              <a:t>Presented @CROI!</a:t>
            </a:r>
          </a:p>
        </p:txBody>
      </p:sp>
      <p:pic>
        <p:nvPicPr>
          <p:cNvPr id="2" name="Picture 1">
            <a:extLst>
              <a:ext uri="{FF2B5EF4-FFF2-40B4-BE49-F238E27FC236}">
                <a16:creationId xmlns:a16="http://schemas.microsoft.com/office/drawing/2014/main" id="{033E6B80-CF8E-4814-BDDE-86385F38E954}"/>
              </a:ext>
            </a:extLst>
          </p:cNvPr>
          <p:cNvPicPr>
            <a:picLocks noChangeAspect="1"/>
          </p:cNvPicPr>
          <p:nvPr/>
        </p:nvPicPr>
        <p:blipFill>
          <a:blip r:embed="rId2"/>
          <a:stretch>
            <a:fillRect/>
          </a:stretch>
        </p:blipFill>
        <p:spPr>
          <a:xfrm>
            <a:off x="207150" y="86062"/>
            <a:ext cx="1415427" cy="1775837"/>
          </a:xfrm>
          <a:prstGeom prst="rect">
            <a:avLst/>
          </a:prstGeom>
        </p:spPr>
      </p:pic>
      <p:pic>
        <p:nvPicPr>
          <p:cNvPr id="4" name="Picture 3">
            <a:extLst>
              <a:ext uri="{FF2B5EF4-FFF2-40B4-BE49-F238E27FC236}">
                <a16:creationId xmlns:a16="http://schemas.microsoft.com/office/drawing/2014/main" id="{935C8C55-F750-4213-946D-8FE6C98E7828}"/>
              </a:ext>
            </a:extLst>
          </p:cNvPr>
          <p:cNvPicPr>
            <a:picLocks noChangeAspect="1"/>
          </p:cNvPicPr>
          <p:nvPr/>
        </p:nvPicPr>
        <p:blipFill>
          <a:blip r:embed="rId3"/>
          <a:stretch>
            <a:fillRect/>
          </a:stretch>
        </p:blipFill>
        <p:spPr>
          <a:xfrm>
            <a:off x="1713699" y="86062"/>
            <a:ext cx="1465873" cy="1775837"/>
          </a:xfrm>
          <a:prstGeom prst="rect">
            <a:avLst/>
          </a:prstGeom>
        </p:spPr>
      </p:pic>
      <p:pic>
        <p:nvPicPr>
          <p:cNvPr id="11" name="Picture 10">
            <a:extLst>
              <a:ext uri="{FF2B5EF4-FFF2-40B4-BE49-F238E27FC236}">
                <a16:creationId xmlns:a16="http://schemas.microsoft.com/office/drawing/2014/main" id="{919A4176-D3A8-4CC3-B434-0DEA90F5CE80}"/>
              </a:ext>
            </a:extLst>
          </p:cNvPr>
          <p:cNvPicPr>
            <a:picLocks noChangeAspect="1"/>
          </p:cNvPicPr>
          <p:nvPr/>
        </p:nvPicPr>
        <p:blipFill>
          <a:blip r:embed="rId4"/>
          <a:stretch>
            <a:fillRect/>
          </a:stretch>
        </p:blipFill>
        <p:spPr>
          <a:xfrm>
            <a:off x="3751085" y="86062"/>
            <a:ext cx="8225169" cy="2713582"/>
          </a:xfrm>
          <a:prstGeom prst="rect">
            <a:avLst/>
          </a:prstGeom>
        </p:spPr>
      </p:pic>
      <p:pic>
        <p:nvPicPr>
          <p:cNvPr id="12" name="Picture 11">
            <a:extLst>
              <a:ext uri="{FF2B5EF4-FFF2-40B4-BE49-F238E27FC236}">
                <a16:creationId xmlns:a16="http://schemas.microsoft.com/office/drawing/2014/main" id="{8C4AD501-BC98-41B5-8578-84D13D672E08}"/>
              </a:ext>
            </a:extLst>
          </p:cNvPr>
          <p:cNvPicPr>
            <a:picLocks noChangeAspect="1"/>
          </p:cNvPicPr>
          <p:nvPr/>
        </p:nvPicPr>
        <p:blipFill>
          <a:blip r:embed="rId5"/>
          <a:stretch>
            <a:fillRect/>
          </a:stretch>
        </p:blipFill>
        <p:spPr>
          <a:xfrm>
            <a:off x="3853236" y="4256707"/>
            <a:ext cx="8313678" cy="2450219"/>
          </a:xfrm>
          <a:prstGeom prst="rect">
            <a:avLst/>
          </a:prstGeom>
        </p:spPr>
      </p:pic>
      <p:sp>
        <p:nvSpPr>
          <p:cNvPr id="13" name="TextBox 12">
            <a:extLst>
              <a:ext uri="{FF2B5EF4-FFF2-40B4-BE49-F238E27FC236}">
                <a16:creationId xmlns:a16="http://schemas.microsoft.com/office/drawing/2014/main" id="{D43F5C81-CBA5-43F7-9019-0DF6D9C4C9E0}"/>
              </a:ext>
            </a:extLst>
          </p:cNvPr>
          <p:cNvSpPr txBox="1"/>
          <p:nvPr/>
        </p:nvSpPr>
        <p:spPr>
          <a:xfrm>
            <a:off x="3897487" y="2989566"/>
            <a:ext cx="7932364" cy="1077218"/>
          </a:xfrm>
          <a:prstGeom prst="rect">
            <a:avLst/>
          </a:prstGeom>
          <a:noFill/>
          <a:ln>
            <a:solidFill>
              <a:schemeClr val="accent1"/>
            </a:solidFill>
          </a:ln>
        </p:spPr>
        <p:txBody>
          <a:bodyPr wrap="square" rtlCol="0">
            <a:spAutoFit/>
          </a:bodyPr>
          <a:lstStyle/>
          <a:p>
            <a:pPr algn="ctr"/>
            <a:r>
              <a:rPr lang="en-US" sz="3200">
                <a:solidFill>
                  <a:schemeClr val="accent5">
                    <a:lumMod val="75000"/>
                  </a:schemeClr>
                </a:solidFill>
              </a:rPr>
              <a:t>WHO Guidelines ALREADY recommend DTG for ALL children in need of 1</a:t>
            </a:r>
            <a:r>
              <a:rPr lang="en-US" sz="3200" baseline="30000">
                <a:solidFill>
                  <a:schemeClr val="accent5">
                    <a:lumMod val="75000"/>
                  </a:schemeClr>
                </a:solidFill>
              </a:rPr>
              <a:t>st</a:t>
            </a:r>
            <a:r>
              <a:rPr lang="en-US" sz="3200">
                <a:solidFill>
                  <a:schemeClr val="accent5">
                    <a:lumMod val="75000"/>
                  </a:schemeClr>
                </a:solidFill>
              </a:rPr>
              <a:t> or 2</a:t>
            </a:r>
            <a:r>
              <a:rPr lang="en-US" sz="3200" baseline="30000">
                <a:solidFill>
                  <a:schemeClr val="accent5">
                    <a:lumMod val="75000"/>
                  </a:schemeClr>
                </a:solidFill>
              </a:rPr>
              <a:t>nd</a:t>
            </a:r>
            <a:r>
              <a:rPr lang="en-US" sz="3200">
                <a:solidFill>
                  <a:schemeClr val="accent5">
                    <a:lumMod val="75000"/>
                  </a:schemeClr>
                </a:solidFill>
              </a:rPr>
              <a:t> line ART</a:t>
            </a:r>
          </a:p>
        </p:txBody>
      </p:sp>
      <p:pic>
        <p:nvPicPr>
          <p:cNvPr id="6" name="Picture 5">
            <a:extLst>
              <a:ext uri="{FF2B5EF4-FFF2-40B4-BE49-F238E27FC236}">
                <a16:creationId xmlns:a16="http://schemas.microsoft.com/office/drawing/2014/main" id="{B59A9AB5-79C5-4B0A-AEE0-28745DEC9C0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852347" y="6383915"/>
            <a:ext cx="1319584" cy="390220"/>
          </a:xfrm>
          <a:prstGeom prst="rect">
            <a:avLst/>
          </a:prstGeom>
        </p:spPr>
      </p:pic>
      <p:pic>
        <p:nvPicPr>
          <p:cNvPr id="16" name="Picture 15">
            <a:extLst>
              <a:ext uri="{FF2B5EF4-FFF2-40B4-BE49-F238E27FC236}">
                <a16:creationId xmlns:a16="http://schemas.microsoft.com/office/drawing/2014/main" id="{218EC8E6-CB4E-49D9-AC71-0B31495C131D}"/>
              </a:ext>
            </a:extLst>
          </p:cNvPr>
          <p:cNvPicPr>
            <a:picLocks noChangeAspect="1"/>
          </p:cNvPicPr>
          <p:nvPr/>
        </p:nvPicPr>
        <p:blipFill>
          <a:blip r:embed="rId7"/>
          <a:stretch>
            <a:fillRect/>
          </a:stretch>
        </p:blipFill>
        <p:spPr>
          <a:xfrm>
            <a:off x="735077" y="3910689"/>
            <a:ext cx="2105025" cy="2171700"/>
          </a:xfrm>
          <a:prstGeom prst="rect">
            <a:avLst/>
          </a:prstGeom>
        </p:spPr>
      </p:pic>
    </p:spTree>
    <p:extLst>
      <p:ext uri="{BB962C8B-B14F-4D97-AF65-F5344CB8AC3E}">
        <p14:creationId xmlns:p14="http://schemas.microsoft.com/office/powerpoint/2010/main" val="2380003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962893" y="168433"/>
            <a:ext cx="10113340" cy="723588"/>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u="none" kern="1200">
                <a:solidFill>
                  <a:srgbClr val="002060"/>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4000" b="0" i="0" u="none" strike="noStrike" kern="1200" cap="none" spc="0" normalizeH="0" baseline="0" noProof="0">
                <a:ln>
                  <a:noFill/>
                </a:ln>
                <a:solidFill>
                  <a:srgbClr val="FF0000"/>
                </a:solidFill>
                <a:effectLst/>
                <a:uLnTx/>
                <a:uFillTx/>
                <a:latin typeface="Calibri Light" panose="020F0302020204030204"/>
                <a:ea typeface="+mj-ea"/>
                <a:cs typeface="+mj-cs"/>
              </a:rPr>
              <a:t>Per protocol analysis over 96 weeks </a:t>
            </a:r>
          </a:p>
        </p:txBody>
      </p:sp>
      <p:sp>
        <p:nvSpPr>
          <p:cNvPr id="198" name="TextBox 197"/>
          <p:cNvSpPr txBox="1"/>
          <p:nvPr/>
        </p:nvSpPr>
        <p:spPr>
          <a:xfrm>
            <a:off x="1833998" y="6327260"/>
            <a:ext cx="103580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3000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 </a:t>
            </a:r>
            <a:r>
              <a:rPr kumimoji="0" lang="en-GB" sz="1400" b="0"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Excluding all patients who did not meet eligibility criteria &amp; censoring follow-up in both arms for switch to 3</a:t>
            </a:r>
            <a:r>
              <a:rPr kumimoji="0" lang="en-GB" sz="1400" b="0" i="0" u="none" strike="noStrike" kern="1200" cap="none" spc="0" normalizeH="0" baseline="3000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rd</a:t>
            </a:r>
            <a:r>
              <a:rPr kumimoji="0" lang="en-GB" sz="1400" b="0"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 agent for protocol deviation, toxicity or pregnancy, or stop of ART for &gt;31 days</a:t>
            </a:r>
          </a:p>
        </p:txBody>
      </p:sp>
      <p:sp>
        <p:nvSpPr>
          <p:cNvPr id="3" name="Rectangle 2"/>
          <p:cNvSpPr/>
          <p:nvPr/>
        </p:nvSpPr>
        <p:spPr>
          <a:xfrm>
            <a:off x="9330432" y="2346808"/>
            <a:ext cx="2327082" cy="2246769"/>
          </a:xfrm>
          <a:prstGeom prst="rect">
            <a:avLst/>
          </a:prstGeom>
          <a:solidFill>
            <a:schemeClr val="bg1">
              <a:lumMod val="95000"/>
            </a:schemeClr>
          </a:solid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2000" b="1" i="0" u="none" strike="noStrike" kern="1200" cap="none" spc="0" normalizeH="0" baseline="0" noProof="0">
                <a:ln>
                  <a:noFill/>
                </a:ln>
                <a:solidFill>
                  <a:prstClr val="black"/>
                </a:solidFill>
                <a:effectLst/>
                <a:uLnTx/>
                <a:uFillTx/>
                <a:latin typeface="Calibri" panose="020F0502020204030204"/>
                <a:ea typeface="+mn-ea"/>
                <a:cs typeface="+mn-cs"/>
              </a:rPr>
              <a:t>No significant difference in treatment effects by sex, weight, age, stratification factors, baseline VL or baseline CD4</a:t>
            </a:r>
          </a:p>
        </p:txBody>
      </p:sp>
      <p:grpSp>
        <p:nvGrpSpPr>
          <p:cNvPr id="7" name="Group 4"/>
          <p:cNvGrpSpPr>
            <a:grpSpLocks noChangeAspect="1"/>
          </p:cNvGrpSpPr>
          <p:nvPr/>
        </p:nvGrpSpPr>
        <p:grpSpPr bwMode="auto">
          <a:xfrm>
            <a:off x="900563" y="1009562"/>
            <a:ext cx="7923200" cy="5105411"/>
            <a:chOff x="255" y="570"/>
            <a:chExt cx="4991" cy="3216"/>
          </a:xfrm>
        </p:grpSpPr>
        <p:sp>
          <p:nvSpPr>
            <p:cNvPr id="8" name="AutoShape 3"/>
            <p:cNvSpPr>
              <a:spLocks noChangeAspect="1" noChangeArrowheads="1" noTextEdit="1"/>
            </p:cNvSpPr>
            <p:nvPr/>
          </p:nvSpPr>
          <p:spPr bwMode="auto">
            <a:xfrm>
              <a:off x="433" y="834"/>
              <a:ext cx="4608" cy="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5"/>
            <p:cNvSpPr>
              <a:spLocks noChangeArrowheads="1"/>
            </p:cNvSpPr>
            <p:nvPr/>
          </p:nvSpPr>
          <p:spPr bwMode="auto">
            <a:xfrm>
              <a:off x="433" y="834"/>
              <a:ext cx="4609" cy="2881"/>
            </a:xfrm>
            <a:prstGeom prst="rect">
              <a:avLst/>
            </a:prstGeom>
            <a:solidFill>
              <a:srgbClr val="EAF2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6"/>
            <p:cNvSpPr>
              <a:spLocks noChangeArrowheads="1"/>
            </p:cNvSpPr>
            <p:nvPr/>
          </p:nvSpPr>
          <p:spPr bwMode="auto">
            <a:xfrm>
              <a:off x="434" y="835"/>
              <a:ext cx="4607" cy="287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7"/>
            <p:cNvSpPr>
              <a:spLocks noChangeArrowheads="1"/>
            </p:cNvSpPr>
            <p:nvPr/>
          </p:nvSpPr>
          <p:spPr bwMode="auto">
            <a:xfrm>
              <a:off x="436" y="837"/>
              <a:ext cx="4602" cy="2874"/>
            </a:xfrm>
            <a:prstGeom prst="rect">
              <a:avLst/>
            </a:prstGeom>
            <a:noFill/>
            <a:ln w="95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8"/>
            <p:cNvSpPr>
              <a:spLocks noChangeArrowheads="1"/>
            </p:cNvSpPr>
            <p:nvPr/>
          </p:nvSpPr>
          <p:spPr bwMode="auto">
            <a:xfrm>
              <a:off x="1910" y="935"/>
              <a:ext cx="3031" cy="230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9"/>
            <p:cNvSpPr>
              <a:spLocks noChangeArrowheads="1"/>
            </p:cNvSpPr>
            <p:nvPr/>
          </p:nvSpPr>
          <p:spPr bwMode="auto">
            <a:xfrm>
              <a:off x="1913" y="938"/>
              <a:ext cx="3025" cy="2303"/>
            </a:xfrm>
            <a:prstGeom prst="rect">
              <a:avLst/>
            </a:prstGeom>
            <a:noFill/>
            <a:ln w="95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Line 10"/>
            <p:cNvSpPr>
              <a:spLocks noChangeShapeType="1"/>
            </p:cNvSpPr>
            <p:nvPr/>
          </p:nvSpPr>
          <p:spPr bwMode="auto">
            <a:xfrm flipV="1">
              <a:off x="3063" y="3186"/>
              <a:ext cx="0" cy="58"/>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Line 11"/>
            <p:cNvSpPr>
              <a:spLocks noChangeShapeType="1"/>
            </p:cNvSpPr>
            <p:nvPr/>
          </p:nvSpPr>
          <p:spPr bwMode="auto">
            <a:xfrm flipV="1">
              <a:off x="3063" y="3100"/>
              <a:ext cx="0" cy="57"/>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Line 12"/>
            <p:cNvSpPr>
              <a:spLocks noChangeShapeType="1"/>
            </p:cNvSpPr>
            <p:nvPr/>
          </p:nvSpPr>
          <p:spPr bwMode="auto">
            <a:xfrm flipV="1">
              <a:off x="3063" y="3013"/>
              <a:ext cx="0" cy="58"/>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Line 13"/>
            <p:cNvSpPr>
              <a:spLocks noChangeShapeType="1"/>
            </p:cNvSpPr>
            <p:nvPr/>
          </p:nvSpPr>
          <p:spPr bwMode="auto">
            <a:xfrm flipV="1">
              <a:off x="3063" y="2927"/>
              <a:ext cx="0" cy="58"/>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Line 14"/>
            <p:cNvSpPr>
              <a:spLocks noChangeShapeType="1"/>
            </p:cNvSpPr>
            <p:nvPr/>
          </p:nvSpPr>
          <p:spPr bwMode="auto">
            <a:xfrm flipV="1">
              <a:off x="3063" y="2840"/>
              <a:ext cx="0" cy="58"/>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Line 15"/>
            <p:cNvSpPr>
              <a:spLocks noChangeShapeType="1"/>
            </p:cNvSpPr>
            <p:nvPr/>
          </p:nvSpPr>
          <p:spPr bwMode="auto">
            <a:xfrm flipV="1">
              <a:off x="3063" y="2754"/>
              <a:ext cx="0" cy="58"/>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Line 16"/>
            <p:cNvSpPr>
              <a:spLocks noChangeShapeType="1"/>
            </p:cNvSpPr>
            <p:nvPr/>
          </p:nvSpPr>
          <p:spPr bwMode="auto">
            <a:xfrm flipV="1">
              <a:off x="3063" y="2668"/>
              <a:ext cx="0" cy="57"/>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Line 17"/>
            <p:cNvSpPr>
              <a:spLocks noChangeShapeType="1"/>
            </p:cNvSpPr>
            <p:nvPr/>
          </p:nvSpPr>
          <p:spPr bwMode="auto">
            <a:xfrm flipV="1">
              <a:off x="3063" y="2581"/>
              <a:ext cx="0" cy="58"/>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Line 18"/>
            <p:cNvSpPr>
              <a:spLocks noChangeShapeType="1"/>
            </p:cNvSpPr>
            <p:nvPr/>
          </p:nvSpPr>
          <p:spPr bwMode="auto">
            <a:xfrm flipV="1">
              <a:off x="3063" y="2495"/>
              <a:ext cx="0" cy="57"/>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Line 19"/>
            <p:cNvSpPr>
              <a:spLocks noChangeShapeType="1"/>
            </p:cNvSpPr>
            <p:nvPr/>
          </p:nvSpPr>
          <p:spPr bwMode="auto">
            <a:xfrm flipV="1">
              <a:off x="3063" y="2408"/>
              <a:ext cx="0" cy="58"/>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Line 20"/>
            <p:cNvSpPr>
              <a:spLocks noChangeShapeType="1"/>
            </p:cNvSpPr>
            <p:nvPr/>
          </p:nvSpPr>
          <p:spPr bwMode="auto">
            <a:xfrm flipV="1">
              <a:off x="3063" y="2322"/>
              <a:ext cx="0" cy="58"/>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Line 21"/>
            <p:cNvSpPr>
              <a:spLocks noChangeShapeType="1"/>
            </p:cNvSpPr>
            <p:nvPr/>
          </p:nvSpPr>
          <p:spPr bwMode="auto">
            <a:xfrm flipV="1">
              <a:off x="3063" y="2235"/>
              <a:ext cx="0" cy="58"/>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Line 22"/>
            <p:cNvSpPr>
              <a:spLocks noChangeShapeType="1"/>
            </p:cNvSpPr>
            <p:nvPr/>
          </p:nvSpPr>
          <p:spPr bwMode="auto">
            <a:xfrm flipV="1">
              <a:off x="3063" y="2149"/>
              <a:ext cx="0" cy="58"/>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Line 23"/>
            <p:cNvSpPr>
              <a:spLocks noChangeShapeType="1"/>
            </p:cNvSpPr>
            <p:nvPr/>
          </p:nvSpPr>
          <p:spPr bwMode="auto">
            <a:xfrm flipV="1">
              <a:off x="3063" y="2063"/>
              <a:ext cx="0" cy="57"/>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Line 24"/>
            <p:cNvSpPr>
              <a:spLocks noChangeShapeType="1"/>
            </p:cNvSpPr>
            <p:nvPr/>
          </p:nvSpPr>
          <p:spPr bwMode="auto">
            <a:xfrm flipV="1">
              <a:off x="3063" y="1976"/>
              <a:ext cx="0" cy="58"/>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Line 25"/>
            <p:cNvSpPr>
              <a:spLocks noChangeShapeType="1"/>
            </p:cNvSpPr>
            <p:nvPr/>
          </p:nvSpPr>
          <p:spPr bwMode="auto">
            <a:xfrm flipV="1">
              <a:off x="3063" y="1890"/>
              <a:ext cx="0" cy="57"/>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Line 26"/>
            <p:cNvSpPr>
              <a:spLocks noChangeShapeType="1"/>
            </p:cNvSpPr>
            <p:nvPr/>
          </p:nvSpPr>
          <p:spPr bwMode="auto">
            <a:xfrm flipV="1">
              <a:off x="3063" y="1804"/>
              <a:ext cx="0" cy="57"/>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Line 27"/>
            <p:cNvSpPr>
              <a:spLocks noChangeShapeType="1"/>
            </p:cNvSpPr>
            <p:nvPr/>
          </p:nvSpPr>
          <p:spPr bwMode="auto">
            <a:xfrm flipV="1">
              <a:off x="3063" y="1717"/>
              <a:ext cx="0" cy="58"/>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Line 28"/>
            <p:cNvSpPr>
              <a:spLocks noChangeShapeType="1"/>
            </p:cNvSpPr>
            <p:nvPr/>
          </p:nvSpPr>
          <p:spPr bwMode="auto">
            <a:xfrm flipV="1">
              <a:off x="3063" y="1631"/>
              <a:ext cx="0" cy="57"/>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Line 29"/>
            <p:cNvSpPr>
              <a:spLocks noChangeShapeType="1"/>
            </p:cNvSpPr>
            <p:nvPr/>
          </p:nvSpPr>
          <p:spPr bwMode="auto">
            <a:xfrm flipV="1">
              <a:off x="3063" y="1544"/>
              <a:ext cx="0" cy="58"/>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Line 30"/>
            <p:cNvSpPr>
              <a:spLocks noChangeShapeType="1"/>
            </p:cNvSpPr>
            <p:nvPr/>
          </p:nvSpPr>
          <p:spPr bwMode="auto">
            <a:xfrm flipV="1">
              <a:off x="3063" y="1458"/>
              <a:ext cx="0" cy="57"/>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Line 31"/>
            <p:cNvSpPr>
              <a:spLocks noChangeShapeType="1"/>
            </p:cNvSpPr>
            <p:nvPr/>
          </p:nvSpPr>
          <p:spPr bwMode="auto">
            <a:xfrm flipV="1">
              <a:off x="3063" y="1371"/>
              <a:ext cx="0" cy="58"/>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Line 32"/>
            <p:cNvSpPr>
              <a:spLocks noChangeShapeType="1"/>
            </p:cNvSpPr>
            <p:nvPr/>
          </p:nvSpPr>
          <p:spPr bwMode="auto">
            <a:xfrm flipV="1">
              <a:off x="3063" y="1285"/>
              <a:ext cx="0" cy="58"/>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Line 33"/>
            <p:cNvSpPr>
              <a:spLocks noChangeShapeType="1"/>
            </p:cNvSpPr>
            <p:nvPr/>
          </p:nvSpPr>
          <p:spPr bwMode="auto">
            <a:xfrm flipV="1">
              <a:off x="3063" y="1199"/>
              <a:ext cx="0" cy="57"/>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Line 34"/>
            <p:cNvSpPr>
              <a:spLocks noChangeShapeType="1"/>
            </p:cNvSpPr>
            <p:nvPr/>
          </p:nvSpPr>
          <p:spPr bwMode="auto">
            <a:xfrm flipV="1">
              <a:off x="3063" y="1112"/>
              <a:ext cx="0" cy="58"/>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Line 35"/>
            <p:cNvSpPr>
              <a:spLocks noChangeShapeType="1"/>
            </p:cNvSpPr>
            <p:nvPr/>
          </p:nvSpPr>
          <p:spPr bwMode="auto">
            <a:xfrm flipV="1">
              <a:off x="3063" y="1026"/>
              <a:ext cx="0" cy="57"/>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Line 36"/>
            <p:cNvSpPr>
              <a:spLocks noChangeShapeType="1"/>
            </p:cNvSpPr>
            <p:nvPr/>
          </p:nvSpPr>
          <p:spPr bwMode="auto">
            <a:xfrm flipV="1">
              <a:off x="3063" y="939"/>
              <a:ext cx="0" cy="58"/>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Line 37"/>
            <p:cNvSpPr>
              <a:spLocks noChangeShapeType="1"/>
            </p:cNvSpPr>
            <p:nvPr/>
          </p:nvSpPr>
          <p:spPr bwMode="auto">
            <a:xfrm flipV="1">
              <a:off x="3516" y="3186"/>
              <a:ext cx="0" cy="58"/>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Line 38"/>
            <p:cNvSpPr>
              <a:spLocks noChangeShapeType="1"/>
            </p:cNvSpPr>
            <p:nvPr/>
          </p:nvSpPr>
          <p:spPr bwMode="auto">
            <a:xfrm flipV="1">
              <a:off x="3516" y="3100"/>
              <a:ext cx="0" cy="57"/>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Line 39"/>
            <p:cNvSpPr>
              <a:spLocks noChangeShapeType="1"/>
            </p:cNvSpPr>
            <p:nvPr/>
          </p:nvSpPr>
          <p:spPr bwMode="auto">
            <a:xfrm flipV="1">
              <a:off x="3516" y="3013"/>
              <a:ext cx="0" cy="58"/>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Line 40"/>
            <p:cNvSpPr>
              <a:spLocks noChangeShapeType="1"/>
            </p:cNvSpPr>
            <p:nvPr/>
          </p:nvSpPr>
          <p:spPr bwMode="auto">
            <a:xfrm flipV="1">
              <a:off x="3516" y="2927"/>
              <a:ext cx="0" cy="58"/>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Line 41"/>
            <p:cNvSpPr>
              <a:spLocks noChangeShapeType="1"/>
            </p:cNvSpPr>
            <p:nvPr/>
          </p:nvSpPr>
          <p:spPr bwMode="auto">
            <a:xfrm flipV="1">
              <a:off x="3516" y="2840"/>
              <a:ext cx="0" cy="58"/>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Line 42"/>
            <p:cNvSpPr>
              <a:spLocks noChangeShapeType="1"/>
            </p:cNvSpPr>
            <p:nvPr/>
          </p:nvSpPr>
          <p:spPr bwMode="auto">
            <a:xfrm flipV="1">
              <a:off x="3516" y="2754"/>
              <a:ext cx="0" cy="58"/>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Line 43"/>
            <p:cNvSpPr>
              <a:spLocks noChangeShapeType="1"/>
            </p:cNvSpPr>
            <p:nvPr/>
          </p:nvSpPr>
          <p:spPr bwMode="auto">
            <a:xfrm flipV="1">
              <a:off x="3516" y="2668"/>
              <a:ext cx="0" cy="57"/>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Line 44"/>
            <p:cNvSpPr>
              <a:spLocks noChangeShapeType="1"/>
            </p:cNvSpPr>
            <p:nvPr/>
          </p:nvSpPr>
          <p:spPr bwMode="auto">
            <a:xfrm flipV="1">
              <a:off x="3516" y="2581"/>
              <a:ext cx="0" cy="58"/>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Line 45"/>
            <p:cNvSpPr>
              <a:spLocks noChangeShapeType="1"/>
            </p:cNvSpPr>
            <p:nvPr/>
          </p:nvSpPr>
          <p:spPr bwMode="auto">
            <a:xfrm flipV="1">
              <a:off x="3516" y="2495"/>
              <a:ext cx="0" cy="57"/>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Line 46"/>
            <p:cNvSpPr>
              <a:spLocks noChangeShapeType="1"/>
            </p:cNvSpPr>
            <p:nvPr/>
          </p:nvSpPr>
          <p:spPr bwMode="auto">
            <a:xfrm flipV="1">
              <a:off x="3516" y="2408"/>
              <a:ext cx="0" cy="58"/>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Line 47"/>
            <p:cNvSpPr>
              <a:spLocks noChangeShapeType="1"/>
            </p:cNvSpPr>
            <p:nvPr/>
          </p:nvSpPr>
          <p:spPr bwMode="auto">
            <a:xfrm flipV="1">
              <a:off x="3516" y="2322"/>
              <a:ext cx="0" cy="58"/>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Line 48"/>
            <p:cNvSpPr>
              <a:spLocks noChangeShapeType="1"/>
            </p:cNvSpPr>
            <p:nvPr/>
          </p:nvSpPr>
          <p:spPr bwMode="auto">
            <a:xfrm flipV="1">
              <a:off x="3516" y="2235"/>
              <a:ext cx="0" cy="58"/>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Line 49"/>
            <p:cNvSpPr>
              <a:spLocks noChangeShapeType="1"/>
            </p:cNvSpPr>
            <p:nvPr/>
          </p:nvSpPr>
          <p:spPr bwMode="auto">
            <a:xfrm flipV="1">
              <a:off x="3516" y="2149"/>
              <a:ext cx="0" cy="58"/>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Line 50"/>
            <p:cNvSpPr>
              <a:spLocks noChangeShapeType="1"/>
            </p:cNvSpPr>
            <p:nvPr/>
          </p:nvSpPr>
          <p:spPr bwMode="auto">
            <a:xfrm flipV="1">
              <a:off x="3516" y="2063"/>
              <a:ext cx="0" cy="57"/>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Line 51"/>
            <p:cNvSpPr>
              <a:spLocks noChangeShapeType="1"/>
            </p:cNvSpPr>
            <p:nvPr/>
          </p:nvSpPr>
          <p:spPr bwMode="auto">
            <a:xfrm flipV="1">
              <a:off x="3516" y="1976"/>
              <a:ext cx="0" cy="58"/>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Line 52"/>
            <p:cNvSpPr>
              <a:spLocks noChangeShapeType="1"/>
            </p:cNvSpPr>
            <p:nvPr/>
          </p:nvSpPr>
          <p:spPr bwMode="auto">
            <a:xfrm flipV="1">
              <a:off x="3516" y="1890"/>
              <a:ext cx="0" cy="57"/>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Line 53"/>
            <p:cNvSpPr>
              <a:spLocks noChangeShapeType="1"/>
            </p:cNvSpPr>
            <p:nvPr/>
          </p:nvSpPr>
          <p:spPr bwMode="auto">
            <a:xfrm flipV="1">
              <a:off x="3516" y="1804"/>
              <a:ext cx="0" cy="57"/>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Line 54"/>
            <p:cNvSpPr>
              <a:spLocks noChangeShapeType="1"/>
            </p:cNvSpPr>
            <p:nvPr/>
          </p:nvSpPr>
          <p:spPr bwMode="auto">
            <a:xfrm flipV="1">
              <a:off x="3516" y="1717"/>
              <a:ext cx="0" cy="58"/>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Line 55"/>
            <p:cNvSpPr>
              <a:spLocks noChangeShapeType="1"/>
            </p:cNvSpPr>
            <p:nvPr/>
          </p:nvSpPr>
          <p:spPr bwMode="auto">
            <a:xfrm flipV="1">
              <a:off x="3516" y="1631"/>
              <a:ext cx="0" cy="57"/>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Line 56"/>
            <p:cNvSpPr>
              <a:spLocks noChangeShapeType="1"/>
            </p:cNvSpPr>
            <p:nvPr/>
          </p:nvSpPr>
          <p:spPr bwMode="auto">
            <a:xfrm flipV="1">
              <a:off x="3516" y="1544"/>
              <a:ext cx="0" cy="58"/>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Line 57"/>
            <p:cNvSpPr>
              <a:spLocks noChangeShapeType="1"/>
            </p:cNvSpPr>
            <p:nvPr/>
          </p:nvSpPr>
          <p:spPr bwMode="auto">
            <a:xfrm flipV="1">
              <a:off x="3516" y="1458"/>
              <a:ext cx="0" cy="57"/>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Line 58"/>
            <p:cNvSpPr>
              <a:spLocks noChangeShapeType="1"/>
            </p:cNvSpPr>
            <p:nvPr/>
          </p:nvSpPr>
          <p:spPr bwMode="auto">
            <a:xfrm flipV="1">
              <a:off x="3516" y="1371"/>
              <a:ext cx="0" cy="58"/>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Line 59"/>
            <p:cNvSpPr>
              <a:spLocks noChangeShapeType="1"/>
            </p:cNvSpPr>
            <p:nvPr/>
          </p:nvSpPr>
          <p:spPr bwMode="auto">
            <a:xfrm flipV="1">
              <a:off x="3516" y="1285"/>
              <a:ext cx="0" cy="58"/>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Line 60"/>
            <p:cNvSpPr>
              <a:spLocks noChangeShapeType="1"/>
            </p:cNvSpPr>
            <p:nvPr/>
          </p:nvSpPr>
          <p:spPr bwMode="auto">
            <a:xfrm flipV="1">
              <a:off x="3516" y="1199"/>
              <a:ext cx="0" cy="57"/>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Line 61"/>
            <p:cNvSpPr>
              <a:spLocks noChangeShapeType="1"/>
            </p:cNvSpPr>
            <p:nvPr/>
          </p:nvSpPr>
          <p:spPr bwMode="auto">
            <a:xfrm flipV="1">
              <a:off x="3516" y="1112"/>
              <a:ext cx="0" cy="58"/>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Line 62"/>
            <p:cNvSpPr>
              <a:spLocks noChangeShapeType="1"/>
            </p:cNvSpPr>
            <p:nvPr/>
          </p:nvSpPr>
          <p:spPr bwMode="auto">
            <a:xfrm flipV="1">
              <a:off x="3516" y="1026"/>
              <a:ext cx="0" cy="57"/>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Line 63"/>
            <p:cNvSpPr>
              <a:spLocks noChangeShapeType="1"/>
            </p:cNvSpPr>
            <p:nvPr/>
          </p:nvSpPr>
          <p:spPr bwMode="auto">
            <a:xfrm flipV="1">
              <a:off x="3516" y="939"/>
              <a:ext cx="0" cy="58"/>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Line 64"/>
            <p:cNvSpPr>
              <a:spLocks noChangeShapeType="1"/>
            </p:cNvSpPr>
            <p:nvPr/>
          </p:nvSpPr>
          <p:spPr bwMode="auto">
            <a:xfrm flipV="1">
              <a:off x="3607" y="3186"/>
              <a:ext cx="0" cy="58"/>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Line 65"/>
            <p:cNvSpPr>
              <a:spLocks noChangeShapeType="1"/>
            </p:cNvSpPr>
            <p:nvPr/>
          </p:nvSpPr>
          <p:spPr bwMode="auto">
            <a:xfrm flipV="1">
              <a:off x="3607" y="3100"/>
              <a:ext cx="0" cy="57"/>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Line 66"/>
            <p:cNvSpPr>
              <a:spLocks noChangeShapeType="1"/>
            </p:cNvSpPr>
            <p:nvPr/>
          </p:nvSpPr>
          <p:spPr bwMode="auto">
            <a:xfrm flipV="1">
              <a:off x="3607" y="3013"/>
              <a:ext cx="0" cy="58"/>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Line 67"/>
            <p:cNvSpPr>
              <a:spLocks noChangeShapeType="1"/>
            </p:cNvSpPr>
            <p:nvPr/>
          </p:nvSpPr>
          <p:spPr bwMode="auto">
            <a:xfrm flipV="1">
              <a:off x="3607" y="2927"/>
              <a:ext cx="0" cy="58"/>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Line 68"/>
            <p:cNvSpPr>
              <a:spLocks noChangeShapeType="1"/>
            </p:cNvSpPr>
            <p:nvPr/>
          </p:nvSpPr>
          <p:spPr bwMode="auto">
            <a:xfrm flipV="1">
              <a:off x="3607" y="2840"/>
              <a:ext cx="0" cy="58"/>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Line 69"/>
            <p:cNvSpPr>
              <a:spLocks noChangeShapeType="1"/>
            </p:cNvSpPr>
            <p:nvPr/>
          </p:nvSpPr>
          <p:spPr bwMode="auto">
            <a:xfrm flipV="1">
              <a:off x="3607" y="2754"/>
              <a:ext cx="0" cy="58"/>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Line 70"/>
            <p:cNvSpPr>
              <a:spLocks noChangeShapeType="1"/>
            </p:cNvSpPr>
            <p:nvPr/>
          </p:nvSpPr>
          <p:spPr bwMode="auto">
            <a:xfrm flipV="1">
              <a:off x="3607" y="2668"/>
              <a:ext cx="0" cy="57"/>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Line 71"/>
            <p:cNvSpPr>
              <a:spLocks noChangeShapeType="1"/>
            </p:cNvSpPr>
            <p:nvPr/>
          </p:nvSpPr>
          <p:spPr bwMode="auto">
            <a:xfrm flipV="1">
              <a:off x="3607" y="2581"/>
              <a:ext cx="0" cy="58"/>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Line 72"/>
            <p:cNvSpPr>
              <a:spLocks noChangeShapeType="1"/>
            </p:cNvSpPr>
            <p:nvPr/>
          </p:nvSpPr>
          <p:spPr bwMode="auto">
            <a:xfrm flipV="1">
              <a:off x="3607" y="2495"/>
              <a:ext cx="0" cy="57"/>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Line 73"/>
            <p:cNvSpPr>
              <a:spLocks noChangeShapeType="1"/>
            </p:cNvSpPr>
            <p:nvPr/>
          </p:nvSpPr>
          <p:spPr bwMode="auto">
            <a:xfrm flipV="1">
              <a:off x="3607" y="2408"/>
              <a:ext cx="0" cy="58"/>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Line 74"/>
            <p:cNvSpPr>
              <a:spLocks noChangeShapeType="1"/>
            </p:cNvSpPr>
            <p:nvPr/>
          </p:nvSpPr>
          <p:spPr bwMode="auto">
            <a:xfrm flipV="1">
              <a:off x="3607" y="2322"/>
              <a:ext cx="0" cy="58"/>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Line 75"/>
            <p:cNvSpPr>
              <a:spLocks noChangeShapeType="1"/>
            </p:cNvSpPr>
            <p:nvPr/>
          </p:nvSpPr>
          <p:spPr bwMode="auto">
            <a:xfrm flipV="1">
              <a:off x="3607" y="2235"/>
              <a:ext cx="0" cy="58"/>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Line 76"/>
            <p:cNvSpPr>
              <a:spLocks noChangeShapeType="1"/>
            </p:cNvSpPr>
            <p:nvPr/>
          </p:nvSpPr>
          <p:spPr bwMode="auto">
            <a:xfrm flipV="1">
              <a:off x="3607" y="2149"/>
              <a:ext cx="0" cy="58"/>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Line 77"/>
            <p:cNvSpPr>
              <a:spLocks noChangeShapeType="1"/>
            </p:cNvSpPr>
            <p:nvPr/>
          </p:nvSpPr>
          <p:spPr bwMode="auto">
            <a:xfrm flipV="1">
              <a:off x="3607" y="2063"/>
              <a:ext cx="0" cy="57"/>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Line 78"/>
            <p:cNvSpPr>
              <a:spLocks noChangeShapeType="1"/>
            </p:cNvSpPr>
            <p:nvPr/>
          </p:nvSpPr>
          <p:spPr bwMode="auto">
            <a:xfrm flipV="1">
              <a:off x="3607" y="1976"/>
              <a:ext cx="0" cy="58"/>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Line 79"/>
            <p:cNvSpPr>
              <a:spLocks noChangeShapeType="1"/>
            </p:cNvSpPr>
            <p:nvPr/>
          </p:nvSpPr>
          <p:spPr bwMode="auto">
            <a:xfrm flipV="1">
              <a:off x="3607" y="1890"/>
              <a:ext cx="0" cy="57"/>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Line 80"/>
            <p:cNvSpPr>
              <a:spLocks noChangeShapeType="1"/>
            </p:cNvSpPr>
            <p:nvPr/>
          </p:nvSpPr>
          <p:spPr bwMode="auto">
            <a:xfrm flipV="1">
              <a:off x="3607" y="1804"/>
              <a:ext cx="0" cy="57"/>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Line 81"/>
            <p:cNvSpPr>
              <a:spLocks noChangeShapeType="1"/>
            </p:cNvSpPr>
            <p:nvPr/>
          </p:nvSpPr>
          <p:spPr bwMode="auto">
            <a:xfrm flipV="1">
              <a:off x="3607" y="1717"/>
              <a:ext cx="0" cy="58"/>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Line 82"/>
            <p:cNvSpPr>
              <a:spLocks noChangeShapeType="1"/>
            </p:cNvSpPr>
            <p:nvPr/>
          </p:nvSpPr>
          <p:spPr bwMode="auto">
            <a:xfrm flipV="1">
              <a:off x="3607" y="1631"/>
              <a:ext cx="0" cy="57"/>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Line 83"/>
            <p:cNvSpPr>
              <a:spLocks noChangeShapeType="1"/>
            </p:cNvSpPr>
            <p:nvPr/>
          </p:nvSpPr>
          <p:spPr bwMode="auto">
            <a:xfrm flipV="1">
              <a:off x="3607" y="1544"/>
              <a:ext cx="0" cy="58"/>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Line 84"/>
            <p:cNvSpPr>
              <a:spLocks noChangeShapeType="1"/>
            </p:cNvSpPr>
            <p:nvPr/>
          </p:nvSpPr>
          <p:spPr bwMode="auto">
            <a:xfrm flipV="1">
              <a:off x="3607" y="1458"/>
              <a:ext cx="0" cy="57"/>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Line 85"/>
            <p:cNvSpPr>
              <a:spLocks noChangeShapeType="1"/>
            </p:cNvSpPr>
            <p:nvPr/>
          </p:nvSpPr>
          <p:spPr bwMode="auto">
            <a:xfrm flipV="1">
              <a:off x="3607" y="1371"/>
              <a:ext cx="0" cy="58"/>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Line 86"/>
            <p:cNvSpPr>
              <a:spLocks noChangeShapeType="1"/>
            </p:cNvSpPr>
            <p:nvPr/>
          </p:nvSpPr>
          <p:spPr bwMode="auto">
            <a:xfrm flipV="1">
              <a:off x="3607" y="1285"/>
              <a:ext cx="0" cy="58"/>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Line 87"/>
            <p:cNvSpPr>
              <a:spLocks noChangeShapeType="1"/>
            </p:cNvSpPr>
            <p:nvPr/>
          </p:nvSpPr>
          <p:spPr bwMode="auto">
            <a:xfrm flipV="1">
              <a:off x="3607" y="1199"/>
              <a:ext cx="0" cy="57"/>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Line 88"/>
            <p:cNvSpPr>
              <a:spLocks noChangeShapeType="1"/>
            </p:cNvSpPr>
            <p:nvPr/>
          </p:nvSpPr>
          <p:spPr bwMode="auto">
            <a:xfrm flipV="1">
              <a:off x="3607" y="1112"/>
              <a:ext cx="0" cy="58"/>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Line 89"/>
            <p:cNvSpPr>
              <a:spLocks noChangeShapeType="1"/>
            </p:cNvSpPr>
            <p:nvPr/>
          </p:nvSpPr>
          <p:spPr bwMode="auto">
            <a:xfrm flipV="1">
              <a:off x="3607" y="1026"/>
              <a:ext cx="0" cy="57"/>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Line 90"/>
            <p:cNvSpPr>
              <a:spLocks noChangeShapeType="1"/>
            </p:cNvSpPr>
            <p:nvPr/>
          </p:nvSpPr>
          <p:spPr bwMode="auto">
            <a:xfrm flipV="1">
              <a:off x="3607" y="939"/>
              <a:ext cx="0" cy="58"/>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Line 91"/>
            <p:cNvSpPr>
              <a:spLocks noChangeShapeType="1"/>
            </p:cNvSpPr>
            <p:nvPr/>
          </p:nvSpPr>
          <p:spPr bwMode="auto">
            <a:xfrm>
              <a:off x="2452" y="1290"/>
              <a:ext cx="493" cy="0"/>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Line 92"/>
            <p:cNvSpPr>
              <a:spLocks noChangeShapeType="1"/>
            </p:cNvSpPr>
            <p:nvPr/>
          </p:nvSpPr>
          <p:spPr bwMode="auto">
            <a:xfrm flipV="1">
              <a:off x="2945" y="1268"/>
              <a:ext cx="0" cy="44"/>
            </a:xfrm>
            <a:prstGeom prst="line">
              <a:avLst/>
            </a:prstGeom>
            <a:noFill/>
            <a:ln w="14288" cap="rnd">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Line 93"/>
            <p:cNvSpPr>
              <a:spLocks noChangeShapeType="1"/>
            </p:cNvSpPr>
            <p:nvPr/>
          </p:nvSpPr>
          <p:spPr bwMode="auto">
            <a:xfrm flipV="1">
              <a:off x="2452" y="1268"/>
              <a:ext cx="0" cy="44"/>
            </a:xfrm>
            <a:prstGeom prst="line">
              <a:avLst/>
            </a:prstGeom>
            <a:noFill/>
            <a:ln w="14288" cap="rnd">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Line 94"/>
            <p:cNvSpPr>
              <a:spLocks noChangeShapeType="1"/>
            </p:cNvSpPr>
            <p:nvPr/>
          </p:nvSpPr>
          <p:spPr bwMode="auto">
            <a:xfrm>
              <a:off x="2127" y="2017"/>
              <a:ext cx="741" cy="0"/>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Line 95"/>
            <p:cNvSpPr>
              <a:spLocks noChangeShapeType="1"/>
            </p:cNvSpPr>
            <p:nvPr/>
          </p:nvSpPr>
          <p:spPr bwMode="auto">
            <a:xfrm flipV="1">
              <a:off x="2868" y="1995"/>
              <a:ext cx="0" cy="44"/>
            </a:xfrm>
            <a:prstGeom prst="line">
              <a:avLst/>
            </a:prstGeom>
            <a:noFill/>
            <a:ln w="14288" cap="rnd">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Line 96"/>
            <p:cNvSpPr>
              <a:spLocks noChangeShapeType="1"/>
            </p:cNvSpPr>
            <p:nvPr/>
          </p:nvSpPr>
          <p:spPr bwMode="auto">
            <a:xfrm flipV="1">
              <a:off x="2127" y="1995"/>
              <a:ext cx="0" cy="44"/>
            </a:xfrm>
            <a:prstGeom prst="line">
              <a:avLst/>
            </a:prstGeom>
            <a:noFill/>
            <a:ln w="14288" cap="rnd">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Line 97"/>
            <p:cNvSpPr>
              <a:spLocks noChangeShapeType="1"/>
            </p:cNvSpPr>
            <p:nvPr/>
          </p:nvSpPr>
          <p:spPr bwMode="auto">
            <a:xfrm>
              <a:off x="2529" y="2744"/>
              <a:ext cx="654" cy="0"/>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Line 98"/>
            <p:cNvSpPr>
              <a:spLocks noChangeShapeType="1"/>
            </p:cNvSpPr>
            <p:nvPr/>
          </p:nvSpPr>
          <p:spPr bwMode="auto">
            <a:xfrm flipV="1">
              <a:off x="3183" y="2722"/>
              <a:ext cx="0" cy="44"/>
            </a:xfrm>
            <a:prstGeom prst="line">
              <a:avLst/>
            </a:prstGeom>
            <a:noFill/>
            <a:ln w="14288" cap="rnd">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Line 99"/>
            <p:cNvSpPr>
              <a:spLocks noChangeShapeType="1"/>
            </p:cNvSpPr>
            <p:nvPr/>
          </p:nvSpPr>
          <p:spPr bwMode="auto">
            <a:xfrm flipV="1">
              <a:off x="2529" y="2722"/>
              <a:ext cx="0" cy="44"/>
            </a:xfrm>
            <a:prstGeom prst="line">
              <a:avLst/>
            </a:prstGeom>
            <a:noFill/>
            <a:ln w="14288" cap="rnd">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Line 100"/>
            <p:cNvSpPr>
              <a:spLocks noChangeShapeType="1"/>
            </p:cNvSpPr>
            <p:nvPr/>
          </p:nvSpPr>
          <p:spPr bwMode="auto">
            <a:xfrm>
              <a:off x="2509" y="1435"/>
              <a:ext cx="492" cy="0"/>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Line 101"/>
            <p:cNvSpPr>
              <a:spLocks noChangeShapeType="1"/>
            </p:cNvSpPr>
            <p:nvPr/>
          </p:nvSpPr>
          <p:spPr bwMode="auto">
            <a:xfrm flipV="1">
              <a:off x="3001" y="1413"/>
              <a:ext cx="0" cy="44"/>
            </a:xfrm>
            <a:prstGeom prst="line">
              <a:avLst/>
            </a:prstGeom>
            <a:noFill/>
            <a:ln w="14288" cap="rnd">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Line 102"/>
            <p:cNvSpPr>
              <a:spLocks noChangeShapeType="1"/>
            </p:cNvSpPr>
            <p:nvPr/>
          </p:nvSpPr>
          <p:spPr bwMode="auto">
            <a:xfrm flipV="1">
              <a:off x="2509" y="1413"/>
              <a:ext cx="0" cy="44"/>
            </a:xfrm>
            <a:prstGeom prst="line">
              <a:avLst/>
            </a:prstGeom>
            <a:noFill/>
            <a:ln w="14288" cap="rnd">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Line 103"/>
            <p:cNvSpPr>
              <a:spLocks noChangeShapeType="1"/>
            </p:cNvSpPr>
            <p:nvPr/>
          </p:nvSpPr>
          <p:spPr bwMode="auto">
            <a:xfrm>
              <a:off x="2107" y="2162"/>
              <a:ext cx="770" cy="0"/>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Line 104"/>
            <p:cNvSpPr>
              <a:spLocks noChangeShapeType="1"/>
            </p:cNvSpPr>
            <p:nvPr/>
          </p:nvSpPr>
          <p:spPr bwMode="auto">
            <a:xfrm flipV="1">
              <a:off x="2877" y="2140"/>
              <a:ext cx="0" cy="44"/>
            </a:xfrm>
            <a:prstGeom prst="line">
              <a:avLst/>
            </a:prstGeom>
            <a:noFill/>
            <a:ln w="14288" cap="rnd">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Line 105"/>
            <p:cNvSpPr>
              <a:spLocks noChangeShapeType="1"/>
            </p:cNvSpPr>
            <p:nvPr/>
          </p:nvSpPr>
          <p:spPr bwMode="auto">
            <a:xfrm flipV="1">
              <a:off x="2107" y="2140"/>
              <a:ext cx="0" cy="44"/>
            </a:xfrm>
            <a:prstGeom prst="line">
              <a:avLst/>
            </a:prstGeom>
            <a:noFill/>
            <a:ln w="14288" cap="rnd">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Line 106"/>
            <p:cNvSpPr>
              <a:spLocks noChangeShapeType="1"/>
            </p:cNvSpPr>
            <p:nvPr/>
          </p:nvSpPr>
          <p:spPr bwMode="auto">
            <a:xfrm>
              <a:off x="2633" y="2889"/>
              <a:ext cx="650" cy="0"/>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Line 107"/>
            <p:cNvSpPr>
              <a:spLocks noChangeShapeType="1"/>
            </p:cNvSpPr>
            <p:nvPr/>
          </p:nvSpPr>
          <p:spPr bwMode="auto">
            <a:xfrm flipV="1">
              <a:off x="3283" y="2867"/>
              <a:ext cx="0" cy="45"/>
            </a:xfrm>
            <a:prstGeom prst="line">
              <a:avLst/>
            </a:prstGeom>
            <a:noFill/>
            <a:ln w="14288" cap="rnd">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Line 108"/>
            <p:cNvSpPr>
              <a:spLocks noChangeShapeType="1"/>
            </p:cNvSpPr>
            <p:nvPr/>
          </p:nvSpPr>
          <p:spPr bwMode="auto">
            <a:xfrm flipV="1">
              <a:off x="2633" y="2867"/>
              <a:ext cx="0" cy="45"/>
            </a:xfrm>
            <a:prstGeom prst="line">
              <a:avLst/>
            </a:prstGeom>
            <a:noFill/>
            <a:ln w="14288" cap="rnd">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Oval 109"/>
            <p:cNvSpPr>
              <a:spLocks noChangeArrowheads="1"/>
            </p:cNvSpPr>
            <p:nvPr/>
          </p:nvSpPr>
          <p:spPr bwMode="auto">
            <a:xfrm>
              <a:off x="2671" y="1263"/>
              <a:ext cx="54" cy="54"/>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Oval 110"/>
            <p:cNvSpPr>
              <a:spLocks noChangeArrowheads="1"/>
            </p:cNvSpPr>
            <p:nvPr/>
          </p:nvSpPr>
          <p:spPr bwMode="auto">
            <a:xfrm>
              <a:off x="2676" y="1267"/>
              <a:ext cx="45" cy="45"/>
            </a:xfrm>
            <a:prstGeom prst="ellipse">
              <a:avLst/>
            </a:prstGeom>
            <a:noFill/>
            <a:ln w="142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Oval 111"/>
            <p:cNvSpPr>
              <a:spLocks noChangeArrowheads="1"/>
            </p:cNvSpPr>
            <p:nvPr/>
          </p:nvSpPr>
          <p:spPr bwMode="auto">
            <a:xfrm>
              <a:off x="2471" y="1990"/>
              <a:ext cx="53" cy="54"/>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Oval 112"/>
            <p:cNvSpPr>
              <a:spLocks noChangeArrowheads="1"/>
            </p:cNvSpPr>
            <p:nvPr/>
          </p:nvSpPr>
          <p:spPr bwMode="auto">
            <a:xfrm>
              <a:off x="2475" y="1994"/>
              <a:ext cx="45" cy="45"/>
            </a:xfrm>
            <a:prstGeom prst="ellipse">
              <a:avLst/>
            </a:prstGeom>
            <a:noFill/>
            <a:ln w="142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Oval 113"/>
            <p:cNvSpPr>
              <a:spLocks noChangeArrowheads="1"/>
            </p:cNvSpPr>
            <p:nvPr/>
          </p:nvSpPr>
          <p:spPr bwMode="auto">
            <a:xfrm>
              <a:off x="2829" y="2717"/>
              <a:ext cx="54" cy="54"/>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Oval 114"/>
            <p:cNvSpPr>
              <a:spLocks noChangeArrowheads="1"/>
            </p:cNvSpPr>
            <p:nvPr/>
          </p:nvSpPr>
          <p:spPr bwMode="auto">
            <a:xfrm>
              <a:off x="2833" y="2722"/>
              <a:ext cx="45" cy="45"/>
            </a:xfrm>
            <a:prstGeom prst="ellipse">
              <a:avLst/>
            </a:prstGeom>
            <a:noFill/>
            <a:ln w="142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Oval 115"/>
            <p:cNvSpPr>
              <a:spLocks noChangeArrowheads="1"/>
            </p:cNvSpPr>
            <p:nvPr/>
          </p:nvSpPr>
          <p:spPr bwMode="auto">
            <a:xfrm>
              <a:off x="2728" y="1408"/>
              <a:ext cx="54" cy="54"/>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Oval 116"/>
            <p:cNvSpPr>
              <a:spLocks noChangeArrowheads="1"/>
            </p:cNvSpPr>
            <p:nvPr/>
          </p:nvSpPr>
          <p:spPr bwMode="auto">
            <a:xfrm>
              <a:off x="2732" y="1413"/>
              <a:ext cx="45" cy="45"/>
            </a:xfrm>
            <a:prstGeom prst="ellipse">
              <a:avLst/>
            </a:prstGeom>
            <a:noFill/>
            <a:ln w="142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Oval 117"/>
            <p:cNvSpPr>
              <a:spLocks noChangeArrowheads="1"/>
            </p:cNvSpPr>
            <p:nvPr/>
          </p:nvSpPr>
          <p:spPr bwMode="auto">
            <a:xfrm>
              <a:off x="2465" y="2135"/>
              <a:ext cx="54" cy="54"/>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Oval 118"/>
            <p:cNvSpPr>
              <a:spLocks noChangeArrowheads="1"/>
            </p:cNvSpPr>
            <p:nvPr/>
          </p:nvSpPr>
          <p:spPr bwMode="auto">
            <a:xfrm>
              <a:off x="2470" y="2140"/>
              <a:ext cx="45" cy="45"/>
            </a:xfrm>
            <a:prstGeom prst="ellipse">
              <a:avLst/>
            </a:prstGeom>
            <a:noFill/>
            <a:ln w="142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Oval 119"/>
            <p:cNvSpPr>
              <a:spLocks noChangeArrowheads="1"/>
            </p:cNvSpPr>
            <p:nvPr/>
          </p:nvSpPr>
          <p:spPr bwMode="auto">
            <a:xfrm>
              <a:off x="2931" y="2863"/>
              <a:ext cx="54" cy="53"/>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Oval 120"/>
            <p:cNvSpPr>
              <a:spLocks noChangeArrowheads="1"/>
            </p:cNvSpPr>
            <p:nvPr/>
          </p:nvSpPr>
          <p:spPr bwMode="auto">
            <a:xfrm>
              <a:off x="2936" y="2867"/>
              <a:ext cx="45" cy="45"/>
            </a:xfrm>
            <a:prstGeom prst="ellipse">
              <a:avLst/>
            </a:prstGeom>
            <a:noFill/>
            <a:ln w="142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Rectangle 121"/>
            <p:cNvSpPr>
              <a:spLocks noChangeArrowheads="1"/>
            </p:cNvSpPr>
            <p:nvPr/>
          </p:nvSpPr>
          <p:spPr bwMode="auto">
            <a:xfrm>
              <a:off x="3648" y="1207"/>
              <a:ext cx="155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720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808080"/>
                  </a:solidFill>
                  <a:effectLst/>
                  <a:uLnTx/>
                  <a:uFillTx/>
                  <a:latin typeface="Arial" panose="020B0604020202020204" pitchFamily="34" charset="0"/>
                  <a:ea typeface="+mn-ea"/>
                  <a:cs typeface="+mn-cs"/>
                </a:rPr>
                <a:t>-8.0%		[-13.5%,-2.6%] p=0.004</a:t>
              </a:r>
              <a:endParaRPr kumimoji="0" lang="en-US" altLang="en-US" sz="3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9" name="Rectangle 122"/>
            <p:cNvSpPr>
              <a:spLocks noChangeArrowheads="1"/>
            </p:cNvSpPr>
            <p:nvPr/>
          </p:nvSpPr>
          <p:spPr bwMode="auto">
            <a:xfrm>
              <a:off x="3648" y="1934"/>
              <a:ext cx="159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720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808080"/>
                  </a:solidFill>
                  <a:effectLst/>
                  <a:uLnTx/>
                  <a:uFillTx/>
                  <a:latin typeface="Arial" panose="020B0604020202020204" pitchFamily="34" charset="0"/>
                  <a:ea typeface="+mn-ea"/>
                  <a:cs typeface="+mn-cs"/>
                </a:rPr>
                <a:t>-12.5%	[-20.6%,-4.3%] p=0.003</a:t>
              </a:r>
              <a:endParaRPr kumimoji="0" lang="en-US" altLang="en-US" sz="3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0" name="Rectangle 123"/>
            <p:cNvSpPr>
              <a:spLocks noChangeArrowheads="1"/>
            </p:cNvSpPr>
            <p:nvPr/>
          </p:nvSpPr>
          <p:spPr bwMode="auto">
            <a:xfrm>
              <a:off x="3648" y="2703"/>
              <a:ext cx="148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720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808080"/>
                  </a:solidFill>
                  <a:effectLst/>
                  <a:uLnTx/>
                  <a:uFillTx/>
                  <a:latin typeface="Arial" panose="020B0604020202020204" pitchFamily="34" charset="0"/>
                  <a:ea typeface="+mn-ea"/>
                  <a:cs typeface="+mn-cs"/>
                </a:rPr>
                <a:t>-4.6%		[-11.8%,2.7%]		p=0.22</a:t>
              </a:r>
              <a:endParaRPr kumimoji="0" lang="en-US" altLang="en-US" sz="3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1" name="Rectangle 124"/>
            <p:cNvSpPr>
              <a:spLocks noChangeArrowheads="1"/>
            </p:cNvSpPr>
            <p:nvPr/>
          </p:nvSpPr>
          <p:spPr bwMode="auto">
            <a:xfrm>
              <a:off x="3648" y="1366"/>
              <a:ext cx="149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720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rPr>
                <a:t>-6.8% 	[-12.2%,-1.4%] p=0.01</a:t>
              </a:r>
              <a:endParaRPr kumimoji="0" lang="en-US" altLang="en-US" sz="3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2" name="Rectangle 125"/>
            <p:cNvSpPr>
              <a:spLocks noChangeArrowheads="1"/>
            </p:cNvSpPr>
            <p:nvPr/>
          </p:nvSpPr>
          <p:spPr bwMode="auto">
            <a:xfrm>
              <a:off x="3648" y="2079"/>
              <a:ext cx="1576"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720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rPr>
                <a:t>-12.6%	[-21.1%,-4.1%] p=0.004</a:t>
              </a:r>
              <a:endParaRPr kumimoji="0" lang="en-US" altLang="en-US" sz="3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3" name="Rectangle 126"/>
            <p:cNvSpPr>
              <a:spLocks noChangeArrowheads="1"/>
            </p:cNvSpPr>
            <p:nvPr/>
          </p:nvSpPr>
          <p:spPr bwMode="auto">
            <a:xfrm>
              <a:off x="3648" y="2849"/>
              <a:ext cx="148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720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rPr>
                <a:t>-2.3% 	[-9.5%,4.9%]			p=0.53</a:t>
              </a:r>
              <a:endParaRPr kumimoji="0" lang="en-US" altLang="en-US" sz="3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4" name="Rectangle 127"/>
            <p:cNvSpPr>
              <a:spLocks noChangeArrowheads="1"/>
            </p:cNvSpPr>
            <p:nvPr/>
          </p:nvSpPr>
          <p:spPr bwMode="auto">
            <a:xfrm rot="16200000">
              <a:off x="3482" y="1616"/>
              <a:ext cx="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720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5" name="Rectangle 128"/>
            <p:cNvSpPr>
              <a:spLocks noChangeArrowheads="1"/>
            </p:cNvSpPr>
            <p:nvPr/>
          </p:nvSpPr>
          <p:spPr bwMode="auto">
            <a:xfrm rot="16200000">
              <a:off x="3482" y="1578"/>
              <a:ext cx="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720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6" name="Rectangle 129"/>
            <p:cNvSpPr>
              <a:spLocks noChangeArrowheads="1"/>
            </p:cNvSpPr>
            <p:nvPr/>
          </p:nvSpPr>
          <p:spPr bwMode="auto">
            <a:xfrm rot="16200000">
              <a:off x="3482" y="1545"/>
              <a:ext cx="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720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7" name="Rectangle 130"/>
            <p:cNvSpPr>
              <a:spLocks noChangeArrowheads="1"/>
            </p:cNvSpPr>
            <p:nvPr/>
          </p:nvSpPr>
          <p:spPr bwMode="auto">
            <a:xfrm rot="16200000">
              <a:off x="3482" y="1512"/>
              <a:ext cx="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720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8" name="Rectangle 131"/>
            <p:cNvSpPr>
              <a:spLocks noChangeArrowheads="1"/>
            </p:cNvSpPr>
            <p:nvPr/>
          </p:nvSpPr>
          <p:spPr bwMode="auto">
            <a:xfrm rot="16200000">
              <a:off x="3482" y="1480"/>
              <a:ext cx="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720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0" name="Rectangle 133"/>
            <p:cNvSpPr>
              <a:spLocks noChangeArrowheads="1"/>
            </p:cNvSpPr>
            <p:nvPr/>
          </p:nvSpPr>
          <p:spPr bwMode="auto">
            <a:xfrm rot="16200000">
              <a:off x="3483" y="1422"/>
              <a:ext cx="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720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1" name="Rectangle 134"/>
            <p:cNvSpPr>
              <a:spLocks noChangeArrowheads="1"/>
            </p:cNvSpPr>
            <p:nvPr/>
          </p:nvSpPr>
          <p:spPr bwMode="auto">
            <a:xfrm rot="16200000">
              <a:off x="3482" y="1382"/>
              <a:ext cx="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720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2" name="Rectangle 135"/>
            <p:cNvSpPr>
              <a:spLocks noChangeArrowheads="1"/>
            </p:cNvSpPr>
            <p:nvPr/>
          </p:nvSpPr>
          <p:spPr bwMode="auto">
            <a:xfrm rot="16200000">
              <a:off x="3470" y="1423"/>
              <a:ext cx="24"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720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808080"/>
                  </a:solidFill>
                  <a:effectLst/>
                  <a:uLnTx/>
                  <a:uFillTx/>
                  <a:latin typeface="Arial" panose="020B0604020202020204" pitchFamily="34" charset="0"/>
                  <a:ea typeface="+mn-ea"/>
                  <a:cs typeface="+mn-cs"/>
                </a:rPr>
                <a:t> </a:t>
              </a: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3" name="Rectangle 136"/>
            <p:cNvSpPr>
              <a:spLocks noChangeArrowheads="1"/>
            </p:cNvSpPr>
            <p:nvPr/>
          </p:nvSpPr>
          <p:spPr bwMode="auto">
            <a:xfrm rot="16200000">
              <a:off x="3483" y="1316"/>
              <a:ext cx="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720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4" name="Rectangle 137"/>
            <p:cNvSpPr>
              <a:spLocks noChangeArrowheads="1"/>
            </p:cNvSpPr>
            <p:nvPr/>
          </p:nvSpPr>
          <p:spPr bwMode="auto">
            <a:xfrm rot="16200000">
              <a:off x="3482" y="1260"/>
              <a:ext cx="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720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5" name="Rectangle 138"/>
            <p:cNvSpPr>
              <a:spLocks noChangeArrowheads="1"/>
            </p:cNvSpPr>
            <p:nvPr/>
          </p:nvSpPr>
          <p:spPr bwMode="auto">
            <a:xfrm rot="16200000">
              <a:off x="3482" y="1225"/>
              <a:ext cx="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720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6" name="Rectangle 139"/>
            <p:cNvSpPr>
              <a:spLocks noChangeArrowheads="1"/>
            </p:cNvSpPr>
            <p:nvPr/>
          </p:nvSpPr>
          <p:spPr bwMode="auto">
            <a:xfrm rot="16200000">
              <a:off x="3482" y="1189"/>
              <a:ext cx="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720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7" name="Rectangle 140"/>
            <p:cNvSpPr>
              <a:spLocks noChangeArrowheads="1"/>
            </p:cNvSpPr>
            <p:nvPr/>
          </p:nvSpPr>
          <p:spPr bwMode="auto">
            <a:xfrm rot="16200000">
              <a:off x="3482" y="1158"/>
              <a:ext cx="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720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8" name="Rectangle 141"/>
            <p:cNvSpPr>
              <a:spLocks noChangeArrowheads="1"/>
            </p:cNvSpPr>
            <p:nvPr/>
          </p:nvSpPr>
          <p:spPr bwMode="auto">
            <a:xfrm rot="16200000">
              <a:off x="3482" y="1127"/>
              <a:ext cx="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720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9" name="Rectangle 142"/>
            <p:cNvSpPr>
              <a:spLocks noChangeArrowheads="1"/>
            </p:cNvSpPr>
            <p:nvPr/>
          </p:nvSpPr>
          <p:spPr bwMode="auto">
            <a:xfrm rot="16200000">
              <a:off x="3574" y="1595"/>
              <a:ext cx="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720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0" name="Rectangle 143"/>
            <p:cNvSpPr>
              <a:spLocks noChangeArrowheads="1"/>
            </p:cNvSpPr>
            <p:nvPr/>
          </p:nvSpPr>
          <p:spPr bwMode="auto">
            <a:xfrm rot="16200000">
              <a:off x="3572" y="1557"/>
              <a:ext cx="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720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1" name="Rectangle 144"/>
            <p:cNvSpPr>
              <a:spLocks noChangeArrowheads="1"/>
            </p:cNvSpPr>
            <p:nvPr/>
          </p:nvSpPr>
          <p:spPr bwMode="auto">
            <a:xfrm rot="16200000">
              <a:off x="3574" y="1520"/>
              <a:ext cx="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720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2" name="Rectangle 145"/>
            <p:cNvSpPr>
              <a:spLocks noChangeArrowheads="1"/>
            </p:cNvSpPr>
            <p:nvPr/>
          </p:nvSpPr>
          <p:spPr bwMode="auto">
            <a:xfrm rot="16200000">
              <a:off x="3560" y="1545"/>
              <a:ext cx="24"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720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808080"/>
                  </a:solidFill>
                  <a:effectLst/>
                  <a:uLnTx/>
                  <a:uFillTx/>
                  <a:latin typeface="Arial" panose="020B0604020202020204" pitchFamily="34" charset="0"/>
                  <a:ea typeface="+mn-ea"/>
                  <a:cs typeface="+mn-cs"/>
                </a:rPr>
                <a:t> </a:t>
              </a: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3" name="Rectangle 146"/>
            <p:cNvSpPr>
              <a:spLocks noChangeArrowheads="1"/>
            </p:cNvSpPr>
            <p:nvPr/>
          </p:nvSpPr>
          <p:spPr bwMode="auto">
            <a:xfrm rot="16200000">
              <a:off x="3573" y="1442"/>
              <a:ext cx="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720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4" name="Rectangle 147"/>
            <p:cNvSpPr>
              <a:spLocks noChangeArrowheads="1"/>
            </p:cNvSpPr>
            <p:nvPr/>
          </p:nvSpPr>
          <p:spPr bwMode="auto">
            <a:xfrm rot="16200000">
              <a:off x="3572" y="1402"/>
              <a:ext cx="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720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5" name="Rectangle 148"/>
            <p:cNvSpPr>
              <a:spLocks noChangeArrowheads="1"/>
            </p:cNvSpPr>
            <p:nvPr/>
          </p:nvSpPr>
          <p:spPr bwMode="auto">
            <a:xfrm rot="16200000">
              <a:off x="3560" y="1443"/>
              <a:ext cx="24"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720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808080"/>
                  </a:solidFill>
                  <a:effectLst/>
                  <a:uLnTx/>
                  <a:uFillTx/>
                  <a:latin typeface="Arial" panose="020B0604020202020204" pitchFamily="34" charset="0"/>
                  <a:ea typeface="+mn-ea"/>
                  <a:cs typeface="+mn-cs"/>
                </a:rPr>
                <a:t> </a:t>
              </a: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6" name="Rectangle 149"/>
            <p:cNvSpPr>
              <a:spLocks noChangeArrowheads="1"/>
            </p:cNvSpPr>
            <p:nvPr/>
          </p:nvSpPr>
          <p:spPr bwMode="auto">
            <a:xfrm rot="16200000">
              <a:off x="3573" y="1335"/>
              <a:ext cx="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720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7" name="Rectangle 150"/>
            <p:cNvSpPr>
              <a:spLocks noChangeArrowheads="1"/>
            </p:cNvSpPr>
            <p:nvPr/>
          </p:nvSpPr>
          <p:spPr bwMode="auto">
            <a:xfrm rot="16200000">
              <a:off x="3572" y="1279"/>
              <a:ext cx="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720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8" name="Rectangle 151"/>
            <p:cNvSpPr>
              <a:spLocks noChangeArrowheads="1"/>
            </p:cNvSpPr>
            <p:nvPr/>
          </p:nvSpPr>
          <p:spPr bwMode="auto">
            <a:xfrm rot="16200000">
              <a:off x="3572" y="1244"/>
              <a:ext cx="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720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9" name="Rectangle 152"/>
            <p:cNvSpPr>
              <a:spLocks noChangeArrowheads="1"/>
            </p:cNvSpPr>
            <p:nvPr/>
          </p:nvSpPr>
          <p:spPr bwMode="auto">
            <a:xfrm rot="16200000">
              <a:off x="3572" y="1208"/>
              <a:ext cx="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720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0" name="Rectangle 153"/>
            <p:cNvSpPr>
              <a:spLocks noChangeArrowheads="1"/>
            </p:cNvSpPr>
            <p:nvPr/>
          </p:nvSpPr>
          <p:spPr bwMode="auto">
            <a:xfrm rot="16200000">
              <a:off x="3572" y="1177"/>
              <a:ext cx="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720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1" name="Rectangle 154"/>
            <p:cNvSpPr>
              <a:spLocks noChangeArrowheads="1"/>
            </p:cNvSpPr>
            <p:nvPr/>
          </p:nvSpPr>
          <p:spPr bwMode="auto">
            <a:xfrm rot="16200000">
              <a:off x="3572" y="1147"/>
              <a:ext cx="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720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2" name="Rectangle 155"/>
            <p:cNvSpPr>
              <a:spLocks noChangeArrowheads="1"/>
            </p:cNvSpPr>
            <p:nvPr/>
          </p:nvSpPr>
          <p:spPr bwMode="auto">
            <a:xfrm>
              <a:off x="3697" y="570"/>
              <a:ext cx="1450"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720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Estimated risk difference </a:t>
              </a:r>
              <a:endParaRPr kumimoji="0" lang="en-US" altLang="en-US"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3" name="Rectangle 156"/>
            <p:cNvSpPr>
              <a:spLocks noChangeArrowheads="1"/>
            </p:cNvSpPr>
            <p:nvPr/>
          </p:nvSpPr>
          <p:spPr bwMode="auto">
            <a:xfrm>
              <a:off x="3933" y="748"/>
              <a:ext cx="68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720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(DTG-SOC)</a:t>
              </a:r>
              <a:endParaRPr kumimoji="0" lang="en-US" altLang="en-US"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4" name="Rectangle 157"/>
            <p:cNvSpPr>
              <a:spLocks noChangeArrowheads="1"/>
            </p:cNvSpPr>
            <p:nvPr/>
          </p:nvSpPr>
          <p:spPr bwMode="auto">
            <a:xfrm>
              <a:off x="3816" y="912"/>
              <a:ext cx="1065"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720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[95% CI] p-value: </a:t>
              </a:r>
              <a:endParaRPr kumimoji="0" lang="en-US" altLang="en-US"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5" name="Line 158"/>
            <p:cNvSpPr>
              <a:spLocks noChangeShapeType="1"/>
            </p:cNvSpPr>
            <p:nvPr/>
          </p:nvSpPr>
          <p:spPr bwMode="auto">
            <a:xfrm flipV="1">
              <a:off x="1910" y="935"/>
              <a:ext cx="0" cy="2309"/>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Line 159"/>
            <p:cNvSpPr>
              <a:spLocks noChangeShapeType="1"/>
            </p:cNvSpPr>
            <p:nvPr/>
          </p:nvSpPr>
          <p:spPr bwMode="auto">
            <a:xfrm flipH="1">
              <a:off x="1870" y="2889"/>
              <a:ext cx="40"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Rectangle 160"/>
            <p:cNvSpPr>
              <a:spLocks noChangeArrowheads="1"/>
            </p:cNvSpPr>
            <p:nvPr/>
          </p:nvSpPr>
          <p:spPr bwMode="auto">
            <a:xfrm>
              <a:off x="255" y="2817"/>
              <a:ext cx="155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720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70C0"/>
                  </a:solidFill>
                  <a:effectLst/>
                  <a:uLnTx/>
                  <a:uFillTx/>
                  <a:latin typeface="Arial" panose="020B0604020202020204" pitchFamily="34" charset="0"/>
                  <a:ea typeface="+mn-ea"/>
                  <a:cs typeface="+mn-cs"/>
                </a:rPr>
                <a:t>Per-protocol: ODYSSEY B </a:t>
              </a:r>
              <a:endParaRPr kumimoji="0" lang="en-US" altLang="en-US" sz="2400" b="0" i="0" u="none" strike="noStrike" kern="1200" cap="none" spc="0" normalizeH="0" baseline="0" noProof="0">
                <a:ln>
                  <a:noFill/>
                </a:ln>
                <a:solidFill>
                  <a:srgbClr val="0070C0"/>
                </a:solidFill>
                <a:effectLst/>
                <a:uLnTx/>
                <a:uFillTx/>
                <a:latin typeface="Arial" panose="020B0604020202020204" pitchFamily="34" charset="0"/>
                <a:ea typeface="+mn-ea"/>
                <a:cs typeface="+mn-cs"/>
              </a:endParaRPr>
            </a:p>
          </p:txBody>
        </p:sp>
        <p:sp>
          <p:nvSpPr>
            <p:cNvPr id="258" name="Line 161"/>
            <p:cNvSpPr>
              <a:spLocks noChangeShapeType="1"/>
            </p:cNvSpPr>
            <p:nvPr/>
          </p:nvSpPr>
          <p:spPr bwMode="auto">
            <a:xfrm flipH="1">
              <a:off x="1870" y="2744"/>
              <a:ext cx="40"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Rectangle 162"/>
            <p:cNvSpPr>
              <a:spLocks noChangeArrowheads="1"/>
            </p:cNvSpPr>
            <p:nvPr/>
          </p:nvSpPr>
          <p:spPr bwMode="auto">
            <a:xfrm>
              <a:off x="511" y="2657"/>
              <a:ext cx="1297"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720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Primary: ODYSSEY B </a:t>
              </a: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0" name="Line 163"/>
            <p:cNvSpPr>
              <a:spLocks noChangeShapeType="1"/>
            </p:cNvSpPr>
            <p:nvPr/>
          </p:nvSpPr>
          <p:spPr bwMode="auto">
            <a:xfrm flipH="1">
              <a:off x="1870" y="2162"/>
              <a:ext cx="40"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Rectangle 164"/>
            <p:cNvSpPr>
              <a:spLocks noChangeArrowheads="1"/>
            </p:cNvSpPr>
            <p:nvPr/>
          </p:nvSpPr>
          <p:spPr bwMode="auto">
            <a:xfrm>
              <a:off x="274" y="2076"/>
              <a:ext cx="1541"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720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70C0"/>
                  </a:solidFill>
                  <a:effectLst/>
                  <a:uLnTx/>
                  <a:uFillTx/>
                  <a:latin typeface="Arial" panose="020B0604020202020204" pitchFamily="34" charset="0"/>
                  <a:ea typeface="+mn-ea"/>
                  <a:cs typeface="+mn-cs"/>
                </a:rPr>
                <a:t>Per-protocol: ODYSSEY A </a:t>
              </a:r>
              <a:endParaRPr kumimoji="0" lang="en-US" altLang="en-US" sz="2400" b="0" i="0" u="none" strike="noStrike" kern="1200" cap="none" spc="0" normalizeH="0" baseline="0" noProof="0">
                <a:ln>
                  <a:noFill/>
                </a:ln>
                <a:solidFill>
                  <a:srgbClr val="0070C0"/>
                </a:solidFill>
                <a:effectLst/>
                <a:uLnTx/>
                <a:uFillTx/>
                <a:latin typeface="Arial" panose="020B0604020202020204" pitchFamily="34" charset="0"/>
                <a:ea typeface="+mn-ea"/>
                <a:cs typeface="+mn-cs"/>
              </a:endParaRPr>
            </a:p>
          </p:txBody>
        </p:sp>
        <p:sp>
          <p:nvSpPr>
            <p:cNvPr id="262" name="Line 165"/>
            <p:cNvSpPr>
              <a:spLocks noChangeShapeType="1"/>
            </p:cNvSpPr>
            <p:nvPr/>
          </p:nvSpPr>
          <p:spPr bwMode="auto">
            <a:xfrm flipH="1">
              <a:off x="1870" y="2017"/>
              <a:ext cx="40"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Rectangle 166"/>
            <p:cNvSpPr>
              <a:spLocks noChangeArrowheads="1"/>
            </p:cNvSpPr>
            <p:nvPr/>
          </p:nvSpPr>
          <p:spPr bwMode="auto">
            <a:xfrm>
              <a:off x="522" y="1923"/>
              <a:ext cx="128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720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Primary: ODYSSEY A </a:t>
              </a: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4" name="Line 167"/>
            <p:cNvSpPr>
              <a:spLocks noChangeShapeType="1"/>
            </p:cNvSpPr>
            <p:nvPr/>
          </p:nvSpPr>
          <p:spPr bwMode="auto">
            <a:xfrm flipH="1">
              <a:off x="1870" y="1435"/>
              <a:ext cx="40"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Rectangle 168"/>
            <p:cNvSpPr>
              <a:spLocks noChangeArrowheads="1"/>
            </p:cNvSpPr>
            <p:nvPr/>
          </p:nvSpPr>
          <p:spPr bwMode="auto">
            <a:xfrm>
              <a:off x="727" y="1384"/>
              <a:ext cx="108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720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70C0"/>
                  </a:solidFill>
                  <a:effectLst/>
                  <a:uLnTx/>
                  <a:uFillTx/>
                  <a:latin typeface="Arial" panose="020B0604020202020204" pitchFamily="34" charset="0"/>
                  <a:ea typeface="+mn-ea"/>
                  <a:cs typeface="+mn-cs"/>
                </a:rPr>
                <a:t>Per-protocol: Total </a:t>
              </a:r>
              <a:endParaRPr kumimoji="0" lang="en-US" altLang="en-US" sz="2400" b="0" i="0" u="none" strike="noStrike" kern="1200" cap="none" spc="0" normalizeH="0" baseline="0" noProof="0">
                <a:ln>
                  <a:noFill/>
                </a:ln>
                <a:solidFill>
                  <a:srgbClr val="0070C0"/>
                </a:solidFill>
                <a:effectLst/>
                <a:uLnTx/>
                <a:uFillTx/>
                <a:latin typeface="Arial" panose="020B0604020202020204" pitchFamily="34" charset="0"/>
                <a:ea typeface="+mn-ea"/>
                <a:cs typeface="+mn-cs"/>
              </a:endParaRPr>
            </a:p>
          </p:txBody>
        </p:sp>
        <p:sp>
          <p:nvSpPr>
            <p:cNvPr id="266" name="Line 169"/>
            <p:cNvSpPr>
              <a:spLocks noChangeShapeType="1"/>
            </p:cNvSpPr>
            <p:nvPr/>
          </p:nvSpPr>
          <p:spPr bwMode="auto">
            <a:xfrm flipH="1">
              <a:off x="1870" y="1290"/>
              <a:ext cx="40"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Rectangle 170"/>
            <p:cNvSpPr>
              <a:spLocks noChangeArrowheads="1"/>
            </p:cNvSpPr>
            <p:nvPr/>
          </p:nvSpPr>
          <p:spPr bwMode="auto">
            <a:xfrm>
              <a:off x="976" y="1204"/>
              <a:ext cx="824"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720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Primary: Total </a:t>
              </a: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8" name="Line 171"/>
            <p:cNvSpPr>
              <a:spLocks noChangeShapeType="1"/>
            </p:cNvSpPr>
            <p:nvPr/>
          </p:nvSpPr>
          <p:spPr bwMode="auto">
            <a:xfrm>
              <a:off x="1910" y="3244"/>
              <a:ext cx="3031"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Line 172"/>
            <p:cNvSpPr>
              <a:spLocks noChangeShapeType="1"/>
            </p:cNvSpPr>
            <p:nvPr/>
          </p:nvSpPr>
          <p:spPr bwMode="auto">
            <a:xfrm>
              <a:off x="1974" y="3244"/>
              <a:ext cx="0" cy="4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Rectangle 173"/>
            <p:cNvSpPr>
              <a:spLocks noChangeArrowheads="1"/>
            </p:cNvSpPr>
            <p:nvPr/>
          </p:nvSpPr>
          <p:spPr bwMode="auto">
            <a:xfrm>
              <a:off x="1905" y="3304"/>
              <a:ext cx="13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720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-24</a:t>
              </a: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1" name="Line 174"/>
            <p:cNvSpPr>
              <a:spLocks noChangeShapeType="1"/>
            </p:cNvSpPr>
            <p:nvPr/>
          </p:nvSpPr>
          <p:spPr bwMode="auto">
            <a:xfrm>
              <a:off x="2155" y="3244"/>
              <a:ext cx="0" cy="4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Rectangle 175"/>
            <p:cNvSpPr>
              <a:spLocks noChangeArrowheads="1"/>
            </p:cNvSpPr>
            <p:nvPr/>
          </p:nvSpPr>
          <p:spPr bwMode="auto">
            <a:xfrm>
              <a:off x="2108" y="3304"/>
              <a:ext cx="13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720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-20</a:t>
              </a: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3" name="Line 176"/>
            <p:cNvSpPr>
              <a:spLocks noChangeShapeType="1"/>
            </p:cNvSpPr>
            <p:nvPr/>
          </p:nvSpPr>
          <p:spPr bwMode="auto">
            <a:xfrm>
              <a:off x="2337" y="3244"/>
              <a:ext cx="0" cy="4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Rectangle 177"/>
            <p:cNvSpPr>
              <a:spLocks noChangeArrowheads="1"/>
            </p:cNvSpPr>
            <p:nvPr/>
          </p:nvSpPr>
          <p:spPr bwMode="auto">
            <a:xfrm>
              <a:off x="2268" y="3304"/>
              <a:ext cx="13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720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-16</a:t>
              </a: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5" name="Line 178"/>
            <p:cNvSpPr>
              <a:spLocks noChangeShapeType="1"/>
            </p:cNvSpPr>
            <p:nvPr/>
          </p:nvSpPr>
          <p:spPr bwMode="auto">
            <a:xfrm>
              <a:off x="2518" y="3244"/>
              <a:ext cx="0" cy="4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Rectangle 179"/>
            <p:cNvSpPr>
              <a:spLocks noChangeArrowheads="1"/>
            </p:cNvSpPr>
            <p:nvPr/>
          </p:nvSpPr>
          <p:spPr bwMode="auto">
            <a:xfrm>
              <a:off x="2449" y="3304"/>
              <a:ext cx="13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720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-12</a:t>
              </a: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7" name="Line 180"/>
            <p:cNvSpPr>
              <a:spLocks noChangeShapeType="1"/>
            </p:cNvSpPr>
            <p:nvPr/>
          </p:nvSpPr>
          <p:spPr bwMode="auto">
            <a:xfrm>
              <a:off x="2700" y="3244"/>
              <a:ext cx="0" cy="4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Rectangle 181"/>
            <p:cNvSpPr>
              <a:spLocks noChangeArrowheads="1"/>
            </p:cNvSpPr>
            <p:nvPr/>
          </p:nvSpPr>
          <p:spPr bwMode="auto">
            <a:xfrm>
              <a:off x="2631" y="3304"/>
              <a:ext cx="86"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720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-8</a:t>
              </a: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9" name="Line 182"/>
            <p:cNvSpPr>
              <a:spLocks noChangeShapeType="1"/>
            </p:cNvSpPr>
            <p:nvPr/>
          </p:nvSpPr>
          <p:spPr bwMode="auto">
            <a:xfrm>
              <a:off x="2881" y="3244"/>
              <a:ext cx="0" cy="4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Rectangle 183"/>
            <p:cNvSpPr>
              <a:spLocks noChangeArrowheads="1"/>
            </p:cNvSpPr>
            <p:nvPr/>
          </p:nvSpPr>
          <p:spPr bwMode="auto">
            <a:xfrm>
              <a:off x="2812" y="3304"/>
              <a:ext cx="86"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720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-4</a:t>
              </a: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1" name="Line 184"/>
            <p:cNvSpPr>
              <a:spLocks noChangeShapeType="1"/>
            </p:cNvSpPr>
            <p:nvPr/>
          </p:nvSpPr>
          <p:spPr bwMode="auto">
            <a:xfrm>
              <a:off x="3063" y="3244"/>
              <a:ext cx="0" cy="4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Rectangle 185"/>
            <p:cNvSpPr>
              <a:spLocks noChangeArrowheads="1"/>
            </p:cNvSpPr>
            <p:nvPr/>
          </p:nvSpPr>
          <p:spPr bwMode="auto">
            <a:xfrm>
              <a:off x="3040" y="3304"/>
              <a:ext cx="54"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720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0</a:t>
              </a: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3" name="Line 186"/>
            <p:cNvSpPr>
              <a:spLocks noChangeShapeType="1"/>
            </p:cNvSpPr>
            <p:nvPr/>
          </p:nvSpPr>
          <p:spPr bwMode="auto">
            <a:xfrm>
              <a:off x="3244" y="3244"/>
              <a:ext cx="0" cy="4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Rectangle 187"/>
            <p:cNvSpPr>
              <a:spLocks noChangeArrowheads="1"/>
            </p:cNvSpPr>
            <p:nvPr/>
          </p:nvSpPr>
          <p:spPr bwMode="auto">
            <a:xfrm>
              <a:off x="3217" y="3304"/>
              <a:ext cx="54"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720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4</a:t>
              </a: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5" name="Line 188"/>
            <p:cNvSpPr>
              <a:spLocks noChangeShapeType="1"/>
            </p:cNvSpPr>
            <p:nvPr/>
          </p:nvSpPr>
          <p:spPr bwMode="auto">
            <a:xfrm>
              <a:off x="3425" y="3244"/>
              <a:ext cx="0" cy="4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Rectangle 189"/>
            <p:cNvSpPr>
              <a:spLocks noChangeArrowheads="1"/>
            </p:cNvSpPr>
            <p:nvPr/>
          </p:nvSpPr>
          <p:spPr bwMode="auto">
            <a:xfrm>
              <a:off x="3398" y="3304"/>
              <a:ext cx="54"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720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8</a:t>
              </a: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7" name="Line 190"/>
            <p:cNvSpPr>
              <a:spLocks noChangeShapeType="1"/>
            </p:cNvSpPr>
            <p:nvPr/>
          </p:nvSpPr>
          <p:spPr bwMode="auto">
            <a:xfrm>
              <a:off x="3607" y="3244"/>
              <a:ext cx="0" cy="4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720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Rectangle 191"/>
            <p:cNvSpPr>
              <a:spLocks noChangeArrowheads="1"/>
            </p:cNvSpPr>
            <p:nvPr/>
          </p:nvSpPr>
          <p:spPr bwMode="auto">
            <a:xfrm>
              <a:off x="3551" y="3304"/>
              <a:ext cx="107"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720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12</a:t>
              </a:r>
              <a:endPar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9" name="Rectangle 192"/>
            <p:cNvSpPr>
              <a:spLocks noChangeArrowheads="1"/>
            </p:cNvSpPr>
            <p:nvPr/>
          </p:nvSpPr>
          <p:spPr bwMode="auto">
            <a:xfrm>
              <a:off x="2142" y="3459"/>
              <a:ext cx="1994"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720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Difference in proportion with failure</a:t>
              </a: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0" name="Rectangle 193"/>
            <p:cNvSpPr>
              <a:spLocks noChangeArrowheads="1"/>
            </p:cNvSpPr>
            <p:nvPr/>
          </p:nvSpPr>
          <p:spPr bwMode="auto">
            <a:xfrm>
              <a:off x="1800" y="3631"/>
              <a:ext cx="2632"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720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DTG better                                     SOC better</a:t>
              </a: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197" name="TextBox 196"/>
          <p:cNvSpPr txBox="1"/>
          <p:nvPr/>
        </p:nvSpPr>
        <p:spPr>
          <a:xfrm rot="16200000">
            <a:off x="5308309" y="3149864"/>
            <a:ext cx="128939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Total NI margin</a:t>
            </a:r>
          </a:p>
        </p:txBody>
      </p:sp>
      <p:sp>
        <p:nvSpPr>
          <p:cNvPr id="291" name="TextBox 290"/>
          <p:cNvSpPr txBox="1"/>
          <p:nvPr/>
        </p:nvSpPr>
        <p:spPr>
          <a:xfrm rot="16200000">
            <a:off x="5552590" y="3128977"/>
            <a:ext cx="120654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A/B NI margin</a:t>
            </a:r>
          </a:p>
        </p:txBody>
      </p:sp>
      <p:sp>
        <p:nvSpPr>
          <p:cNvPr id="2" name="TextBox 1">
            <a:extLst>
              <a:ext uri="{FF2B5EF4-FFF2-40B4-BE49-F238E27FC236}">
                <a16:creationId xmlns:a16="http://schemas.microsoft.com/office/drawing/2014/main" id="{6D65AEFC-6684-4567-A901-51F02D218465}"/>
              </a:ext>
            </a:extLst>
          </p:cNvPr>
          <p:cNvSpPr txBox="1"/>
          <p:nvPr/>
        </p:nvSpPr>
        <p:spPr>
          <a:xfrm>
            <a:off x="9330432" y="5841922"/>
            <a:ext cx="2610034" cy="369332"/>
          </a:xfrm>
          <a:prstGeom prst="rect">
            <a:avLst/>
          </a:prstGeom>
          <a:noFill/>
        </p:spPr>
        <p:txBody>
          <a:bodyPr wrap="square" rtlCol="0">
            <a:spAutoFit/>
          </a:bodyPr>
          <a:lstStyle/>
          <a:p>
            <a:r>
              <a:rPr lang="en-US" dirty="0">
                <a:solidFill>
                  <a:srgbClr val="00B050"/>
                </a:solidFill>
              </a:rPr>
              <a:t>Turkova et al. CROI 2021</a:t>
            </a:r>
          </a:p>
        </p:txBody>
      </p:sp>
    </p:spTree>
    <p:custDataLst>
      <p:tags r:id="rId1"/>
    </p:custDataLst>
    <p:extLst>
      <p:ext uri="{BB962C8B-B14F-4D97-AF65-F5344CB8AC3E}">
        <p14:creationId xmlns:p14="http://schemas.microsoft.com/office/powerpoint/2010/main" val="863458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Object 18" hidden="1"/>
          <p:cNvGraphicFramePr>
            <a:graphicFrameLocks noChangeAspect="1"/>
          </p:cNvGraphicFramePr>
          <p:nvPr>
            <p:custDataLst>
              <p:tags r:id="rId2"/>
            </p:custDataLst>
          </p:nvPr>
        </p:nvGraphicFramePr>
        <p:xfrm>
          <a:off x="1525590" y="1593"/>
          <a:ext cx="1587" cy="1587"/>
        </p:xfrm>
        <a:graphic>
          <a:graphicData uri="http://schemas.openxmlformats.org/presentationml/2006/ole">
            <mc:AlternateContent xmlns:mc="http://schemas.openxmlformats.org/markup-compatibility/2006">
              <mc:Choice xmlns:v="urn:schemas-microsoft-com:vml" Requires="v">
                <p:oleObj spid="_x0000_s3076" name="think-cell Slide" r:id="rId5" imgW="270" imgH="270" progId="TCLayout.ActiveDocument.1">
                  <p:embed/>
                </p:oleObj>
              </mc:Choice>
              <mc:Fallback>
                <p:oleObj name="think-cell Slide" r:id="rId5" imgW="270" imgH="270" progId="TCLayout.ActiveDocument.1">
                  <p:embed/>
                  <p:pic>
                    <p:nvPicPr>
                      <p:cNvPr id="19" name="Object 18"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5590" y="1593"/>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0" name="Rectangle 79"/>
          <p:cNvSpPr/>
          <p:nvPr/>
        </p:nvSpPr>
        <p:spPr>
          <a:xfrm>
            <a:off x="1524000" y="32903"/>
            <a:ext cx="9144000" cy="646331"/>
          </a:xfrm>
          <a:prstGeom prst="rect">
            <a:avLst/>
          </a:prstGeom>
        </p:spPr>
        <p:txBody>
          <a:bodyPr wrap="square">
            <a:spAutoFit/>
          </a:bodyPr>
          <a:lstStyle/>
          <a:p>
            <a:pPr>
              <a:defRPr/>
            </a:pPr>
            <a:r>
              <a:rPr lang="en-US" kern="0">
                <a:solidFill>
                  <a:prstClr val="white"/>
                </a:solidFill>
                <a:latin typeface="Verdana" panose="020B0604030504040204" pitchFamily="34" charset="0"/>
                <a:ea typeface="Verdana" panose="020B0604030504040204" pitchFamily="34" charset="0"/>
                <a:cs typeface="Verdana" panose="020B0604030504040204" pitchFamily="34" charset="0"/>
              </a:rPr>
              <a:t>It would be possible to take advantage of TxD and associated health benefits and cost savings within a new tender to commence in April 2018</a:t>
            </a:r>
          </a:p>
        </p:txBody>
      </p:sp>
      <p:sp>
        <p:nvSpPr>
          <p:cNvPr id="3" name="Rectangle 2"/>
          <p:cNvSpPr/>
          <p:nvPr/>
        </p:nvSpPr>
        <p:spPr>
          <a:xfrm>
            <a:off x="0" y="0"/>
            <a:ext cx="12192000" cy="8794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8275">
              <a:defRPr/>
            </a:pPr>
            <a:r>
              <a:rPr lang="en-US" sz="2000">
                <a:solidFill>
                  <a:prstClr val="white"/>
                </a:solidFill>
                <a:latin typeface="Calibri"/>
              </a:rPr>
              <a:t>Accelerated development of a DTG 10 mg dispersible scored tablet will provide scalable access to a generic pediatric DTG formulation for children under 20kg</a:t>
            </a:r>
            <a:endParaRPr lang="en-US" sz="2000">
              <a:solidFill>
                <a:prstClr val="white"/>
              </a:solidFill>
              <a:latin typeface="Calibri"/>
              <a:cs typeface="Arial" panose="020B0604020202020204" pitchFamily="34" charset="0"/>
            </a:endParaRPr>
          </a:p>
        </p:txBody>
      </p:sp>
      <p:sp>
        <p:nvSpPr>
          <p:cNvPr id="45" name="Rectangle 44"/>
          <p:cNvSpPr/>
          <p:nvPr/>
        </p:nvSpPr>
        <p:spPr>
          <a:xfrm>
            <a:off x="0" y="879418"/>
            <a:ext cx="2286000" cy="5943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latin typeface="Calibri"/>
            </a:endParaRPr>
          </a:p>
        </p:txBody>
      </p:sp>
      <p:pic>
        <p:nvPicPr>
          <p:cNvPr id="78" name="Picture 26" descr="Image result for dispersible tablet icon"/>
          <p:cNvPicPr>
            <a:picLocks noChangeAspect="1" noChangeArrowheads="1"/>
          </p:cNvPicPr>
          <p:nvPr/>
        </p:nvPicPr>
        <p:blipFill rotWithShape="1">
          <a:blip r:embed="rId7" cstate="print">
            <a:duotone>
              <a:prstClr val="black"/>
              <a:schemeClr val="accent1">
                <a:tint val="45000"/>
                <a:satMod val="400000"/>
              </a:schemeClr>
            </a:duotone>
            <a:extLst>
              <a:ext uri="{28A0092B-C50C-407E-A947-70E740481C1C}">
                <a14:useLocalDpi xmlns:a14="http://schemas.microsoft.com/office/drawing/2010/main" val="0"/>
              </a:ext>
            </a:extLst>
          </a:blip>
          <a:srcRect l="23510" t="21311" r="22096" b="23134"/>
          <a:stretch/>
        </p:blipFill>
        <p:spPr bwMode="auto">
          <a:xfrm>
            <a:off x="671876" y="2879078"/>
            <a:ext cx="942247" cy="1099843"/>
          </a:xfrm>
          <a:prstGeom prst="rect">
            <a:avLst/>
          </a:prstGeom>
          <a:noFill/>
          <a:extLst>
            <a:ext uri="{909E8E84-426E-40DD-AFC4-6F175D3DCCD1}">
              <a14:hiddenFill xmlns:a14="http://schemas.microsoft.com/office/drawing/2010/main">
                <a:solidFill>
                  <a:srgbClr val="FFFFFF"/>
                </a:solidFill>
              </a14:hiddenFill>
            </a:ext>
          </a:extLst>
        </p:spPr>
      </p:pic>
      <p:sp>
        <p:nvSpPr>
          <p:cNvPr id="79" name="TextBox 78"/>
          <p:cNvSpPr txBox="1"/>
          <p:nvPr/>
        </p:nvSpPr>
        <p:spPr>
          <a:xfrm>
            <a:off x="495299" y="4439121"/>
            <a:ext cx="1295400" cy="584775"/>
          </a:xfrm>
          <a:prstGeom prst="rect">
            <a:avLst/>
          </a:prstGeom>
          <a:noFill/>
        </p:spPr>
        <p:txBody>
          <a:bodyPr wrap="square" rtlCol="0">
            <a:spAutoFit/>
          </a:bodyPr>
          <a:lstStyle/>
          <a:p>
            <a:pPr>
              <a:defRPr/>
            </a:pPr>
            <a:r>
              <a:rPr lang="en-US" sz="1600" b="1" dirty="0">
                <a:solidFill>
                  <a:prstClr val="black"/>
                </a:solidFill>
                <a:latin typeface="Calibri"/>
              </a:rPr>
              <a:t>DTG 10mg Dispersible </a:t>
            </a:r>
            <a:endParaRPr lang="en-GB" sz="1600" b="1" dirty="0">
              <a:solidFill>
                <a:prstClr val="black"/>
              </a:solidFill>
              <a:latin typeface="Calibri"/>
            </a:endParaRPr>
          </a:p>
        </p:txBody>
      </p:sp>
      <p:pic>
        <p:nvPicPr>
          <p:cNvPr id="2" name="Picture 1"/>
          <p:cNvPicPr>
            <a:picLocks noChangeAspect="1"/>
          </p:cNvPicPr>
          <p:nvPr/>
        </p:nvPicPr>
        <p:blipFill rotWithShape="1">
          <a:blip r:embed="rId8" cstate="print">
            <a:extLst>
              <a:ext uri="{28A0092B-C50C-407E-A947-70E740481C1C}">
                <a14:useLocalDpi xmlns:a14="http://schemas.microsoft.com/office/drawing/2010/main" val="0"/>
              </a:ext>
            </a:extLst>
          </a:blip>
          <a:srcRect l="11625" t="4107" r="44685" b="6574"/>
          <a:stretch/>
        </p:blipFill>
        <p:spPr>
          <a:xfrm rot="5400000">
            <a:off x="3215455" y="111165"/>
            <a:ext cx="3143976" cy="4820761"/>
          </a:xfrm>
          <a:prstGeom prst="rect">
            <a:avLst/>
          </a:prstGeom>
        </p:spPr>
      </p:pic>
      <p:pic>
        <p:nvPicPr>
          <p:cNvPr id="5" name="Picture 4"/>
          <p:cNvPicPr>
            <a:picLocks noChangeAspect="1"/>
          </p:cNvPicPr>
          <p:nvPr/>
        </p:nvPicPr>
        <p:blipFill rotWithShape="1">
          <a:blip r:embed="rId9" cstate="print">
            <a:extLst>
              <a:ext uri="{28A0092B-C50C-407E-A947-70E740481C1C}">
                <a14:useLocalDpi xmlns:a14="http://schemas.microsoft.com/office/drawing/2010/main" val="0"/>
              </a:ext>
            </a:extLst>
          </a:blip>
          <a:srcRect l="22185" t="11267" r="41898" b="21690"/>
          <a:stretch/>
        </p:blipFill>
        <p:spPr>
          <a:xfrm rot="5400000">
            <a:off x="2834230" y="3806990"/>
            <a:ext cx="2286066" cy="3200400"/>
          </a:xfrm>
          <a:prstGeom prst="rect">
            <a:avLst/>
          </a:prstGeom>
        </p:spPr>
      </p:pic>
      <p:pic>
        <p:nvPicPr>
          <p:cNvPr id="6" name="Picture 5"/>
          <p:cNvPicPr>
            <a:picLocks noChangeAspect="1"/>
          </p:cNvPicPr>
          <p:nvPr/>
        </p:nvPicPr>
        <p:blipFill rotWithShape="1">
          <a:blip r:embed="rId10" cstate="print">
            <a:extLst>
              <a:ext uri="{28A0092B-C50C-407E-A947-70E740481C1C}">
                <a14:useLocalDpi xmlns:a14="http://schemas.microsoft.com/office/drawing/2010/main" val="0"/>
              </a:ext>
            </a:extLst>
          </a:blip>
          <a:srcRect l="29646" t="13224" r="34966" b="17652"/>
          <a:stretch/>
        </p:blipFill>
        <p:spPr>
          <a:xfrm rot="5400000">
            <a:off x="6143519" y="3803960"/>
            <a:ext cx="2280006" cy="3200400"/>
          </a:xfrm>
          <a:prstGeom prst="rect">
            <a:avLst/>
          </a:prstGeom>
        </p:spPr>
      </p:pic>
      <p:graphicFrame>
        <p:nvGraphicFramePr>
          <p:cNvPr id="12" name="Table 11"/>
          <p:cNvGraphicFramePr>
            <a:graphicFrameLocks noGrp="1"/>
          </p:cNvGraphicFramePr>
          <p:nvPr>
            <p:extLst>
              <p:ext uri="{D42A27DB-BD31-4B8C-83A1-F6EECF244321}">
                <p14:modId xmlns:p14="http://schemas.microsoft.com/office/powerpoint/2010/main" val="726134173"/>
              </p:ext>
            </p:extLst>
          </p:nvPr>
        </p:nvGraphicFramePr>
        <p:xfrm>
          <a:off x="95071" y="5123988"/>
          <a:ext cx="2100806" cy="1542294"/>
        </p:xfrm>
        <a:graphic>
          <a:graphicData uri="http://schemas.openxmlformats.org/drawingml/2006/table">
            <a:tbl>
              <a:tblPr firstRow="1" firstCol="1" bandRow="1">
                <a:tableStyleId>{5C22544A-7EE6-4342-B048-85BDC9FD1C3A}</a:tableStyleId>
              </a:tblPr>
              <a:tblGrid>
                <a:gridCol w="1020308">
                  <a:extLst>
                    <a:ext uri="{9D8B030D-6E8A-4147-A177-3AD203B41FA5}">
                      <a16:colId xmlns:a16="http://schemas.microsoft.com/office/drawing/2014/main" val="3486382441"/>
                    </a:ext>
                  </a:extLst>
                </a:gridCol>
                <a:gridCol w="1080498">
                  <a:extLst>
                    <a:ext uri="{9D8B030D-6E8A-4147-A177-3AD203B41FA5}">
                      <a16:colId xmlns:a16="http://schemas.microsoft.com/office/drawing/2014/main" val="905908266"/>
                    </a:ext>
                  </a:extLst>
                </a:gridCol>
              </a:tblGrid>
              <a:tr h="771147">
                <a:tc>
                  <a:txBody>
                    <a:bodyPr/>
                    <a:lstStyle/>
                    <a:p>
                      <a:pPr marL="0" marR="0" algn="ctr">
                        <a:lnSpc>
                          <a:spcPct val="115000"/>
                        </a:lnSpc>
                        <a:spcBef>
                          <a:spcPts val="0"/>
                        </a:spcBef>
                        <a:spcAft>
                          <a:spcPts val="0"/>
                        </a:spcAft>
                      </a:pPr>
                      <a:r>
                        <a:rPr lang="en-US" sz="1400" b="1">
                          <a:effectLst/>
                          <a:latin typeface="+mn-lt"/>
                        </a:rPr>
                        <a:t>Suppliers</a:t>
                      </a:r>
                      <a:endParaRPr lang="en-US" sz="1400" b="1">
                        <a:effectLst/>
                        <a:latin typeface="+mn-lt"/>
                        <a:ea typeface="Calibri"/>
                        <a:cs typeface="Times New Roman"/>
                      </a:endParaRPr>
                    </a:p>
                  </a:txBody>
                  <a:tcPr marL="0" marR="0" marT="0" marB="0" anchor="ctr"/>
                </a:tc>
                <a:tc>
                  <a:txBody>
                    <a:bodyPr/>
                    <a:lstStyle/>
                    <a:p>
                      <a:pPr marL="0" marR="0" algn="ctr">
                        <a:lnSpc>
                          <a:spcPct val="115000"/>
                        </a:lnSpc>
                        <a:spcBef>
                          <a:spcPts val="0"/>
                        </a:spcBef>
                        <a:spcAft>
                          <a:spcPts val="0"/>
                        </a:spcAft>
                      </a:pPr>
                      <a:r>
                        <a:rPr lang="en-US" sz="1400" b="1" dirty="0">
                          <a:effectLst/>
                          <a:latin typeface="+mn-lt"/>
                        </a:rPr>
                        <a:t>Dosage</a:t>
                      </a:r>
                      <a:endParaRPr lang="en-US" sz="1400" b="1" dirty="0">
                        <a:effectLst/>
                        <a:latin typeface="+mn-lt"/>
                        <a:ea typeface="Calibri"/>
                        <a:cs typeface="Times New Roman"/>
                      </a:endParaRPr>
                    </a:p>
                  </a:txBody>
                  <a:tcPr marL="0" marR="0" marT="0" marB="0" anchor="ctr"/>
                </a:tc>
                <a:extLst>
                  <a:ext uri="{0D108BD9-81ED-4DB2-BD59-A6C34878D82A}">
                    <a16:rowId xmlns:a16="http://schemas.microsoft.com/office/drawing/2014/main" val="918995828"/>
                  </a:ext>
                </a:extLst>
              </a:tr>
              <a:tr h="771147">
                <a:tc>
                  <a:txBody>
                    <a:bodyPr/>
                    <a:lstStyle/>
                    <a:p>
                      <a:pPr marL="0" marR="0" algn="ctr">
                        <a:lnSpc>
                          <a:spcPct val="115000"/>
                        </a:lnSpc>
                        <a:spcBef>
                          <a:spcPts val="0"/>
                        </a:spcBef>
                        <a:spcAft>
                          <a:spcPts val="0"/>
                        </a:spcAft>
                      </a:pPr>
                      <a:r>
                        <a:rPr lang="en-US" sz="1400" b="0">
                          <a:solidFill>
                            <a:schemeClr val="tx1"/>
                          </a:solidFill>
                          <a:effectLst/>
                          <a:latin typeface="+mn-lt"/>
                          <a:ea typeface="+mn-ea"/>
                          <a:cs typeface="+mn-cs"/>
                        </a:rPr>
                        <a:t>Mylan</a:t>
                      </a:r>
                      <a:r>
                        <a:rPr lang="en-US" sz="1400" b="0" baseline="0">
                          <a:solidFill>
                            <a:schemeClr val="tx1"/>
                          </a:solidFill>
                          <a:effectLst/>
                          <a:latin typeface="+mn-lt"/>
                          <a:ea typeface="+mn-ea"/>
                          <a:cs typeface="+mn-cs"/>
                        </a:rPr>
                        <a:t> </a:t>
                      </a:r>
                    </a:p>
                    <a:p>
                      <a:pPr marL="0" marR="0" algn="ctr">
                        <a:lnSpc>
                          <a:spcPct val="115000"/>
                        </a:lnSpc>
                        <a:spcBef>
                          <a:spcPts val="0"/>
                        </a:spcBef>
                        <a:spcAft>
                          <a:spcPts val="0"/>
                        </a:spcAft>
                      </a:pPr>
                      <a:r>
                        <a:rPr lang="en-US" sz="1400" b="0" baseline="0" err="1">
                          <a:solidFill>
                            <a:schemeClr val="tx1"/>
                          </a:solidFill>
                          <a:effectLst/>
                          <a:latin typeface="+mn-lt"/>
                          <a:ea typeface="+mn-ea"/>
                          <a:cs typeface="+mn-cs"/>
                        </a:rPr>
                        <a:t>MacLeods</a:t>
                      </a:r>
                      <a:endParaRPr lang="en-US" sz="1400" b="0">
                        <a:solidFill>
                          <a:schemeClr val="tx1"/>
                        </a:solidFill>
                        <a:effectLst/>
                        <a:latin typeface="+mn-lt"/>
                        <a:ea typeface="Calibri"/>
                        <a:cs typeface="Times New Roman"/>
                      </a:endParaRPr>
                    </a:p>
                  </a:txBody>
                  <a:tcPr marL="0" marR="0" marT="0" marB="0" anchor="ctr">
                    <a:solidFill>
                      <a:srgbClr val="D0D8E8"/>
                    </a:solidFill>
                  </a:tcPr>
                </a:tc>
                <a:tc>
                  <a:txBody>
                    <a:bodyPr/>
                    <a:lstStyle/>
                    <a:p>
                      <a:pPr marL="0" marR="0" algn="ctr">
                        <a:lnSpc>
                          <a:spcPct val="115000"/>
                        </a:lnSpc>
                        <a:spcBef>
                          <a:spcPts val="0"/>
                        </a:spcBef>
                        <a:spcAft>
                          <a:spcPts val="0"/>
                        </a:spcAft>
                      </a:pPr>
                      <a:r>
                        <a:rPr lang="en-US" sz="1400" dirty="0">
                          <a:effectLst/>
                          <a:latin typeface="+mn-lt"/>
                        </a:rPr>
                        <a:t>10mg</a:t>
                      </a:r>
                      <a:endParaRPr lang="en-US" sz="1400" dirty="0">
                        <a:effectLst/>
                        <a:latin typeface="+mn-lt"/>
                        <a:ea typeface="Calibri"/>
                        <a:cs typeface="Times New Roman"/>
                      </a:endParaRPr>
                    </a:p>
                  </a:txBody>
                  <a:tcPr marL="0" marR="0" marT="0" marB="0" anchor="ctr"/>
                </a:tc>
                <a:extLst>
                  <a:ext uri="{0D108BD9-81ED-4DB2-BD59-A6C34878D82A}">
                    <a16:rowId xmlns:a16="http://schemas.microsoft.com/office/drawing/2014/main" val="47508074"/>
                  </a:ext>
                </a:extLst>
              </a:tr>
            </a:tbl>
          </a:graphicData>
        </a:graphic>
      </p:graphicFrame>
      <p:sp>
        <p:nvSpPr>
          <p:cNvPr id="13" name="TextBox 12">
            <a:extLst>
              <a:ext uri="{FF2B5EF4-FFF2-40B4-BE49-F238E27FC236}">
                <a16:creationId xmlns:a16="http://schemas.microsoft.com/office/drawing/2014/main" id="{2CAB0F9D-2936-41BD-8976-E636ACA27D8B}"/>
              </a:ext>
            </a:extLst>
          </p:cNvPr>
          <p:cNvSpPr txBox="1"/>
          <p:nvPr/>
        </p:nvSpPr>
        <p:spPr>
          <a:xfrm>
            <a:off x="10744901" y="6550223"/>
            <a:ext cx="22860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1073A3">
                    <a:lumMod val="75000"/>
                  </a:srgbClr>
                </a:solidFill>
                <a:effectLst/>
                <a:uLnTx/>
                <a:uFillTx/>
                <a:latin typeface="Calibri" panose="020F0502020204030204"/>
                <a:ea typeface="+mn-ea"/>
                <a:cs typeface="+mn-cs"/>
              </a:rPr>
              <a:t>Courtesy of CHAI</a:t>
            </a:r>
          </a:p>
        </p:txBody>
      </p:sp>
      <p:pic>
        <p:nvPicPr>
          <p:cNvPr id="14" name="Picture 13">
            <a:extLst>
              <a:ext uri="{FF2B5EF4-FFF2-40B4-BE49-F238E27FC236}">
                <a16:creationId xmlns:a16="http://schemas.microsoft.com/office/drawing/2014/main" id="{D3245746-20C7-4831-82B0-734E5E67B9E4}"/>
              </a:ext>
            </a:extLst>
          </p:cNvPr>
          <p:cNvPicPr>
            <a:picLocks noChangeAspect="1"/>
          </p:cNvPicPr>
          <p:nvPr/>
        </p:nvPicPr>
        <p:blipFill rotWithShape="1">
          <a:blip r:embed="rId11"/>
          <a:srcRect l="6140"/>
          <a:stretch/>
        </p:blipFill>
        <p:spPr>
          <a:xfrm>
            <a:off x="8989581" y="3615448"/>
            <a:ext cx="3202419" cy="2962238"/>
          </a:xfrm>
          <a:prstGeom prst="rect">
            <a:avLst/>
          </a:prstGeom>
        </p:spPr>
      </p:pic>
      <p:pic>
        <p:nvPicPr>
          <p:cNvPr id="15" name="Picture 4">
            <a:extLst>
              <a:ext uri="{FF2B5EF4-FFF2-40B4-BE49-F238E27FC236}">
                <a16:creationId xmlns:a16="http://schemas.microsoft.com/office/drawing/2014/main" id="{48BDC0FA-A2E7-4F6E-B9F9-B36C1E85E4AE}"/>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r="581"/>
          <a:stretch/>
        </p:blipFill>
        <p:spPr bwMode="auto">
          <a:xfrm>
            <a:off x="7263914" y="949556"/>
            <a:ext cx="4828559" cy="2598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76084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939FEF-8FB4-472E-A277-76E8998681CA}"/>
              </a:ext>
            </a:extLst>
          </p:cNvPr>
          <p:cNvPicPr>
            <a:picLocks noChangeAspect="1"/>
          </p:cNvPicPr>
          <p:nvPr/>
        </p:nvPicPr>
        <p:blipFill>
          <a:blip r:embed="rId2"/>
          <a:stretch>
            <a:fillRect/>
          </a:stretch>
        </p:blipFill>
        <p:spPr>
          <a:xfrm>
            <a:off x="1034263" y="245283"/>
            <a:ext cx="2210200" cy="30927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B05D0667-C5CD-46CD-B756-D6D9A561D3A6}"/>
              </a:ext>
            </a:extLst>
          </p:cNvPr>
          <p:cNvSpPr txBox="1"/>
          <p:nvPr/>
        </p:nvSpPr>
        <p:spPr>
          <a:xfrm>
            <a:off x="577514" y="3727417"/>
            <a:ext cx="3412663" cy="2308324"/>
          </a:xfrm>
          <a:prstGeom prst="rect">
            <a:avLst/>
          </a:prstGeom>
          <a:noFill/>
          <a:ln>
            <a:solidFill>
              <a:schemeClr val="accent6"/>
            </a:solidFill>
          </a:ln>
        </p:spPr>
        <p:txBody>
          <a:bodyPr wrap="square" rtlCol="0">
            <a:spAutoFit/>
          </a:bodyPr>
          <a:lstStyle/>
          <a:p>
            <a:r>
              <a:rPr lang="en-US" sz="2400">
                <a:solidFill>
                  <a:schemeClr val="accent6">
                    <a:lumMod val="75000"/>
                  </a:schemeClr>
                </a:solidFill>
              </a:rPr>
              <a:t>Dosing of DTG below 20 kg is now available and NO FURTHER guidance is needed on the formulations (including BD for children on TB Tx)</a:t>
            </a:r>
          </a:p>
        </p:txBody>
      </p:sp>
      <p:pic>
        <p:nvPicPr>
          <p:cNvPr id="3" name="Picture 2">
            <a:extLst>
              <a:ext uri="{FF2B5EF4-FFF2-40B4-BE49-F238E27FC236}">
                <a16:creationId xmlns:a16="http://schemas.microsoft.com/office/drawing/2014/main" id="{2E97488E-9E19-4B07-88B6-B61E5420B431}"/>
              </a:ext>
            </a:extLst>
          </p:cNvPr>
          <p:cNvPicPr>
            <a:picLocks noChangeAspect="1"/>
          </p:cNvPicPr>
          <p:nvPr/>
        </p:nvPicPr>
        <p:blipFill>
          <a:blip r:embed="rId3"/>
          <a:stretch>
            <a:fillRect/>
          </a:stretch>
        </p:blipFill>
        <p:spPr>
          <a:xfrm>
            <a:off x="4194983" y="0"/>
            <a:ext cx="7997017" cy="6858000"/>
          </a:xfrm>
          <a:prstGeom prst="rect">
            <a:avLst/>
          </a:prstGeom>
        </p:spPr>
      </p:pic>
      <p:sp>
        <p:nvSpPr>
          <p:cNvPr id="7" name="Rectangle 6">
            <a:extLst>
              <a:ext uri="{FF2B5EF4-FFF2-40B4-BE49-F238E27FC236}">
                <a16:creationId xmlns:a16="http://schemas.microsoft.com/office/drawing/2014/main" id="{E7759B12-9BFA-4E7F-B487-583649BB568A}"/>
              </a:ext>
            </a:extLst>
          </p:cNvPr>
          <p:cNvSpPr/>
          <p:nvPr/>
        </p:nvSpPr>
        <p:spPr>
          <a:xfrm>
            <a:off x="4194983" y="4294909"/>
            <a:ext cx="5091521" cy="870857"/>
          </a:xfrm>
          <a:prstGeom prst="rect">
            <a:avLst/>
          </a:prstGeom>
          <a:noFill/>
          <a:ln w="28575">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67439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1CC4D-3C76-4862-8639-0C537F266285}"/>
              </a:ext>
            </a:extLst>
          </p:cNvPr>
          <p:cNvSpPr>
            <a:spLocks noGrp="1"/>
          </p:cNvSpPr>
          <p:nvPr>
            <p:ph type="title"/>
          </p:nvPr>
        </p:nvSpPr>
        <p:spPr>
          <a:xfrm>
            <a:off x="6502527" y="116138"/>
            <a:ext cx="5577995" cy="1325563"/>
          </a:xfrm>
        </p:spPr>
        <p:txBody>
          <a:bodyPr>
            <a:normAutofit/>
          </a:bodyPr>
          <a:lstStyle/>
          <a:p>
            <a:r>
              <a:rPr lang="en-US" sz="3600">
                <a:solidFill>
                  <a:srgbClr val="0070C0"/>
                </a:solidFill>
              </a:rPr>
              <a:t>New ARV Optimal Formulary and Limited Use List</a:t>
            </a:r>
          </a:p>
        </p:txBody>
      </p:sp>
      <p:sp>
        <p:nvSpPr>
          <p:cNvPr id="3" name="Content Placeholder 2">
            <a:extLst>
              <a:ext uri="{FF2B5EF4-FFF2-40B4-BE49-F238E27FC236}">
                <a16:creationId xmlns:a16="http://schemas.microsoft.com/office/drawing/2014/main" id="{B8AAB06C-29FE-4A16-9AB9-C003CCCCE2B9}"/>
              </a:ext>
            </a:extLst>
          </p:cNvPr>
          <p:cNvSpPr>
            <a:spLocks noGrp="1"/>
          </p:cNvSpPr>
          <p:nvPr>
            <p:ph idx="1"/>
          </p:nvPr>
        </p:nvSpPr>
        <p:spPr>
          <a:xfrm>
            <a:off x="6400799" y="1579418"/>
            <a:ext cx="5467159" cy="5278582"/>
          </a:xfrm>
        </p:spPr>
        <p:txBody>
          <a:bodyPr>
            <a:normAutofit lnSpcReduction="10000"/>
          </a:bodyPr>
          <a:lstStyle/>
          <a:p>
            <a:r>
              <a:rPr lang="en-US" sz="1800"/>
              <a:t>Since 2011, the publication of the Optimal Formulary and Limited-use List has </a:t>
            </a:r>
            <a:r>
              <a:rPr lang="en-US" sz="1800" b="1">
                <a:solidFill>
                  <a:schemeClr val="accent5">
                    <a:lumMod val="75000"/>
                  </a:schemeClr>
                </a:solidFill>
              </a:rPr>
              <a:t>provided clear guidance to country </a:t>
            </a:r>
            <a:r>
              <a:rPr lang="en-US" sz="1800" b="1" err="1">
                <a:solidFill>
                  <a:schemeClr val="accent5">
                    <a:lumMod val="75000"/>
                  </a:schemeClr>
                </a:solidFill>
              </a:rPr>
              <a:t>programmes</a:t>
            </a:r>
            <a:r>
              <a:rPr lang="en-US" sz="1800" b="1">
                <a:solidFill>
                  <a:schemeClr val="accent5">
                    <a:lumMod val="75000"/>
                  </a:schemeClr>
                </a:solidFill>
              </a:rPr>
              <a:t>, procurement entities and funding agencies on the essential antiretroviral therapy (ART) dosage forms </a:t>
            </a:r>
            <a:r>
              <a:rPr lang="en-US" sz="1800"/>
              <a:t>for children needed to deliver WHO-recommended ART regimens for all lines of treatment. </a:t>
            </a:r>
          </a:p>
          <a:p>
            <a:r>
              <a:rPr lang="en-US" sz="1800"/>
              <a:t>The </a:t>
            </a:r>
            <a:r>
              <a:rPr lang="en-US" sz="1800" b="1">
                <a:solidFill>
                  <a:schemeClr val="accent5">
                    <a:lumMod val="75000"/>
                  </a:schemeClr>
                </a:solidFill>
              </a:rPr>
              <a:t>products included are regularly reviewed against a specific list of criteria </a:t>
            </a:r>
            <a:r>
              <a:rPr lang="en-US" sz="1800"/>
              <a:t>that considers current WHO recommendations, supply constraints and programmatic realities to support </a:t>
            </a:r>
            <a:r>
              <a:rPr lang="en-US" sz="1800" err="1"/>
              <a:t>programmes</a:t>
            </a:r>
            <a:r>
              <a:rPr lang="en-US" sz="1800"/>
              <a:t> in taking a pragmatic approach to implementing WHO guidelines</a:t>
            </a:r>
          </a:p>
          <a:p>
            <a:r>
              <a:rPr lang="en-US" sz="1800"/>
              <a:t>This sixth edition of the Optimal Formulary and Limited-use List is intended to </a:t>
            </a:r>
            <a:r>
              <a:rPr lang="en-US" sz="1800" b="1">
                <a:solidFill>
                  <a:schemeClr val="accent5">
                    <a:lumMod val="75000"/>
                  </a:schemeClr>
                </a:solidFill>
              </a:rPr>
              <a:t>support the transition and implementation of preferred and alternative ART regimens</a:t>
            </a:r>
            <a:r>
              <a:rPr lang="en-US" sz="1800">
                <a:solidFill>
                  <a:schemeClr val="accent5">
                    <a:lumMod val="75000"/>
                  </a:schemeClr>
                </a:solidFill>
              </a:rPr>
              <a:t> </a:t>
            </a:r>
            <a:r>
              <a:rPr lang="en-US" sz="1800"/>
              <a:t>recommended for infants and children across all lines of treatment.</a:t>
            </a:r>
            <a:endParaRPr lang="en-US" sz="1600"/>
          </a:p>
          <a:p>
            <a:endParaRPr lang="en-US" sz="1600"/>
          </a:p>
          <a:p>
            <a:pPr marL="0" indent="0" algn="ctr">
              <a:buNone/>
            </a:pPr>
            <a:r>
              <a:rPr lang="en-US" sz="2400" b="1">
                <a:ln w="22225">
                  <a:solidFill>
                    <a:schemeClr val="accent6"/>
                  </a:solidFill>
                  <a:prstDash val="solid"/>
                </a:ln>
                <a:solidFill>
                  <a:schemeClr val="accent6">
                    <a:lumMod val="40000"/>
                    <a:lumOff val="60000"/>
                  </a:schemeClr>
                </a:solidFill>
              </a:rPr>
              <a:t>2021 Optimal formulary Launched today!</a:t>
            </a:r>
          </a:p>
          <a:p>
            <a:endParaRPr lang="en-US" sz="1600"/>
          </a:p>
        </p:txBody>
      </p:sp>
      <p:pic>
        <p:nvPicPr>
          <p:cNvPr id="7" name="Picture 6">
            <a:extLst>
              <a:ext uri="{FF2B5EF4-FFF2-40B4-BE49-F238E27FC236}">
                <a16:creationId xmlns:a16="http://schemas.microsoft.com/office/drawing/2014/main" id="{013CED28-83A5-4911-BE90-81E9B8424C7E}"/>
              </a:ext>
            </a:extLst>
          </p:cNvPr>
          <p:cNvPicPr>
            <a:picLocks noChangeAspect="1"/>
          </p:cNvPicPr>
          <p:nvPr/>
        </p:nvPicPr>
        <p:blipFill>
          <a:blip r:embed="rId2"/>
          <a:stretch>
            <a:fillRect/>
          </a:stretch>
        </p:blipFill>
        <p:spPr>
          <a:xfrm>
            <a:off x="111478" y="116138"/>
            <a:ext cx="1453445" cy="1823535"/>
          </a:xfrm>
          <a:prstGeom prst="rect">
            <a:avLst/>
          </a:prstGeom>
        </p:spPr>
      </p:pic>
      <p:pic>
        <p:nvPicPr>
          <p:cNvPr id="8" name="Picture 7">
            <a:extLst>
              <a:ext uri="{FF2B5EF4-FFF2-40B4-BE49-F238E27FC236}">
                <a16:creationId xmlns:a16="http://schemas.microsoft.com/office/drawing/2014/main" id="{489BC60B-62FD-426E-BB3C-B1B9F4EFABB7}"/>
              </a:ext>
            </a:extLst>
          </p:cNvPr>
          <p:cNvPicPr>
            <a:picLocks noChangeAspect="1"/>
          </p:cNvPicPr>
          <p:nvPr/>
        </p:nvPicPr>
        <p:blipFill>
          <a:blip r:embed="rId3"/>
          <a:stretch>
            <a:fillRect/>
          </a:stretch>
        </p:blipFill>
        <p:spPr>
          <a:xfrm>
            <a:off x="1564923" y="116138"/>
            <a:ext cx="4526707" cy="6417827"/>
          </a:xfrm>
          <a:prstGeom prst="rect">
            <a:avLst/>
          </a:prstGeom>
          <a:effectLst>
            <a:outerShdw blurRad="254000" dist="38100" dir="2700000" algn="tl" rotWithShape="0">
              <a:prstClr val="black">
                <a:alpha val="40000"/>
              </a:prstClr>
            </a:outerShdw>
          </a:effectLst>
        </p:spPr>
      </p:pic>
    </p:spTree>
    <p:extLst>
      <p:ext uri="{BB962C8B-B14F-4D97-AF65-F5344CB8AC3E}">
        <p14:creationId xmlns:p14="http://schemas.microsoft.com/office/powerpoint/2010/main" val="17382032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7AC72-BAB9-074A-9A46-E875DD43267D}"/>
              </a:ext>
            </a:extLst>
          </p:cNvPr>
          <p:cNvSpPr>
            <a:spLocks noGrp="1"/>
          </p:cNvSpPr>
          <p:nvPr>
            <p:ph type="title"/>
          </p:nvPr>
        </p:nvSpPr>
        <p:spPr>
          <a:xfrm>
            <a:off x="232445" y="171703"/>
            <a:ext cx="11760772" cy="1535770"/>
          </a:xfrm>
        </p:spPr>
        <p:txBody>
          <a:bodyPr>
            <a:normAutofit/>
          </a:bodyPr>
          <a:lstStyle/>
          <a:p>
            <a:r>
              <a:rPr lang="en-US" sz="3700" b="0" dirty="0">
                <a:solidFill>
                  <a:srgbClr val="0070C0"/>
                </a:solidFill>
                <a:cs typeface="+mj-cs"/>
              </a:rPr>
              <a:t>2021 Paediatric ARV Optimal Formulary and Limited-use List</a:t>
            </a:r>
          </a:p>
        </p:txBody>
      </p:sp>
      <p:pic>
        <p:nvPicPr>
          <p:cNvPr id="3" name="Picture 2">
            <a:extLst>
              <a:ext uri="{FF2B5EF4-FFF2-40B4-BE49-F238E27FC236}">
                <a16:creationId xmlns:a16="http://schemas.microsoft.com/office/drawing/2014/main" id="{25DAD624-BD11-A041-A738-DAC2AA587454}"/>
              </a:ext>
            </a:extLst>
          </p:cNvPr>
          <p:cNvPicPr>
            <a:picLocks noChangeAspect="1"/>
          </p:cNvPicPr>
          <p:nvPr/>
        </p:nvPicPr>
        <p:blipFill>
          <a:blip r:embed="rId2"/>
          <a:stretch>
            <a:fillRect/>
          </a:stretch>
        </p:blipFill>
        <p:spPr>
          <a:xfrm>
            <a:off x="10874832" y="5299468"/>
            <a:ext cx="1118385" cy="1481196"/>
          </a:xfrm>
          <a:prstGeom prst="rect">
            <a:avLst/>
          </a:prstGeom>
        </p:spPr>
      </p:pic>
      <p:graphicFrame>
        <p:nvGraphicFramePr>
          <p:cNvPr id="4" name="Table 6">
            <a:extLst>
              <a:ext uri="{FF2B5EF4-FFF2-40B4-BE49-F238E27FC236}">
                <a16:creationId xmlns:a16="http://schemas.microsoft.com/office/drawing/2014/main" id="{81F42149-9EAA-B248-BAD2-D8E1EBA3ADB1}"/>
              </a:ext>
            </a:extLst>
          </p:cNvPr>
          <p:cNvGraphicFramePr>
            <a:graphicFrameLocks noGrp="1"/>
          </p:cNvGraphicFramePr>
          <p:nvPr>
            <p:extLst>
              <p:ext uri="{D42A27DB-BD31-4B8C-83A1-F6EECF244321}">
                <p14:modId xmlns:p14="http://schemas.microsoft.com/office/powerpoint/2010/main" val="1214647546"/>
              </p:ext>
            </p:extLst>
          </p:nvPr>
        </p:nvGraphicFramePr>
        <p:xfrm>
          <a:off x="410817" y="1734751"/>
          <a:ext cx="4688520" cy="4478102"/>
        </p:xfrm>
        <a:graphic>
          <a:graphicData uri="http://schemas.openxmlformats.org/drawingml/2006/table">
            <a:tbl>
              <a:tblPr firstRow="1" bandRow="1">
                <a:tableStyleId>{00A15C55-8517-42AA-B614-E9B94910E393}</a:tableStyleId>
              </a:tblPr>
              <a:tblGrid>
                <a:gridCol w="1229698">
                  <a:extLst>
                    <a:ext uri="{9D8B030D-6E8A-4147-A177-3AD203B41FA5}">
                      <a16:colId xmlns:a16="http://schemas.microsoft.com/office/drawing/2014/main" val="450657095"/>
                    </a:ext>
                  </a:extLst>
                </a:gridCol>
                <a:gridCol w="1748664">
                  <a:extLst>
                    <a:ext uri="{9D8B030D-6E8A-4147-A177-3AD203B41FA5}">
                      <a16:colId xmlns:a16="http://schemas.microsoft.com/office/drawing/2014/main" val="1169769517"/>
                    </a:ext>
                  </a:extLst>
                </a:gridCol>
                <a:gridCol w="1710158">
                  <a:extLst>
                    <a:ext uri="{9D8B030D-6E8A-4147-A177-3AD203B41FA5}">
                      <a16:colId xmlns:a16="http://schemas.microsoft.com/office/drawing/2014/main" val="4017637718"/>
                    </a:ext>
                  </a:extLst>
                </a:gridCol>
              </a:tblGrid>
              <a:tr h="376723">
                <a:tc gridSpan="3">
                  <a:txBody>
                    <a:bodyPr/>
                    <a:lstStyle/>
                    <a:p>
                      <a:pPr algn="ctr"/>
                      <a:r>
                        <a:rPr lang="en-US"/>
                        <a:t>2021</a:t>
                      </a:r>
                    </a:p>
                  </a:txBody>
                  <a:tcPr anchor="ctr">
                    <a:solidFill>
                      <a:schemeClr val="accent4"/>
                    </a:solidFill>
                  </a:tcPr>
                </a:tc>
                <a:tc hMerge="1">
                  <a:txBody>
                    <a:bodyPr/>
                    <a:lstStyle/>
                    <a:p>
                      <a:pPr algn="ctr"/>
                      <a:endParaRPr lang="en-US"/>
                    </a:p>
                  </a:txBody>
                  <a:tcPr>
                    <a:solidFill>
                      <a:schemeClr val="accent4"/>
                    </a:solidFill>
                  </a:tcPr>
                </a:tc>
                <a:tc hMerge="1">
                  <a:txBody>
                    <a:bodyPr/>
                    <a:lstStyle/>
                    <a:p>
                      <a:pPr algn="ctr"/>
                      <a:endParaRPr lang="en-US"/>
                    </a:p>
                  </a:txBody>
                  <a:tcPr>
                    <a:solidFill>
                      <a:schemeClr val="accent4"/>
                    </a:solidFill>
                  </a:tcPr>
                </a:tc>
                <a:extLst>
                  <a:ext uri="{0D108BD9-81ED-4DB2-BD59-A6C34878D82A}">
                    <a16:rowId xmlns:a16="http://schemas.microsoft.com/office/drawing/2014/main" val="2301649954"/>
                  </a:ext>
                </a:extLst>
              </a:tr>
              <a:tr h="376723">
                <a:tc>
                  <a:txBody>
                    <a:bodyPr/>
                    <a:lstStyle/>
                    <a:p>
                      <a:pPr algn="ctr"/>
                      <a:r>
                        <a:rPr lang="en-US"/>
                        <a:t>DRUG</a:t>
                      </a:r>
                    </a:p>
                  </a:txBody>
                  <a:tcPr anchor="ctr">
                    <a:solidFill>
                      <a:schemeClr val="accent4"/>
                    </a:solidFill>
                  </a:tcPr>
                </a:tc>
                <a:tc>
                  <a:txBody>
                    <a:bodyPr/>
                    <a:lstStyle/>
                    <a:p>
                      <a:pPr algn="ctr"/>
                      <a:r>
                        <a:rPr lang="en-US"/>
                        <a:t>FORMULATION</a:t>
                      </a:r>
                    </a:p>
                  </a:txBody>
                  <a:tcPr anchor="ctr">
                    <a:solidFill>
                      <a:schemeClr val="accent4"/>
                    </a:solidFill>
                  </a:tcPr>
                </a:tc>
                <a:tc>
                  <a:txBody>
                    <a:bodyPr/>
                    <a:lstStyle/>
                    <a:p>
                      <a:pPr algn="ctr"/>
                      <a:r>
                        <a:rPr lang="en-US"/>
                        <a:t>DOSE</a:t>
                      </a:r>
                    </a:p>
                  </a:txBody>
                  <a:tcPr anchor="ctr">
                    <a:solidFill>
                      <a:schemeClr val="accent4"/>
                    </a:solidFill>
                  </a:tcPr>
                </a:tc>
                <a:extLst>
                  <a:ext uri="{0D108BD9-81ED-4DB2-BD59-A6C34878D82A}">
                    <a16:rowId xmlns:a16="http://schemas.microsoft.com/office/drawing/2014/main" val="219660354"/>
                  </a:ext>
                </a:extLst>
              </a:tr>
              <a:tr h="459244">
                <a:tc>
                  <a:txBody>
                    <a:bodyPr/>
                    <a:lstStyle/>
                    <a:p>
                      <a:endParaRPr lang="en-US" b="1"/>
                    </a:p>
                  </a:txBody>
                  <a:tcPr anchor="ctr"/>
                </a:tc>
                <a:tc>
                  <a:txBody>
                    <a:bodyPr/>
                    <a:lstStyle/>
                    <a:p>
                      <a:endParaRPr lang="en-US" sz="1400" b="1"/>
                    </a:p>
                  </a:txBody>
                  <a:tcPr anchor="ctr"/>
                </a:tc>
                <a:tc>
                  <a:txBody>
                    <a:bodyPr/>
                    <a:lstStyle/>
                    <a:p>
                      <a:endParaRPr lang="en-US" sz="1400" b="1" dirty="0"/>
                    </a:p>
                  </a:txBody>
                  <a:tcPr anchor="ctr"/>
                </a:tc>
                <a:extLst>
                  <a:ext uri="{0D108BD9-81ED-4DB2-BD59-A6C34878D82A}">
                    <a16:rowId xmlns:a16="http://schemas.microsoft.com/office/drawing/2014/main" val="880080307"/>
                  </a:ext>
                </a:extLst>
              </a:tr>
              <a:tr h="366249">
                <a:tc>
                  <a:txBody>
                    <a:bodyPr/>
                    <a:lstStyle/>
                    <a:p>
                      <a:endParaRPr lang="en-US"/>
                    </a:p>
                  </a:txBody>
                  <a:tcPr anchor="ctr"/>
                </a:tc>
                <a:tc>
                  <a:txBody>
                    <a:bodyPr/>
                    <a:lstStyle/>
                    <a:p>
                      <a:endParaRPr lang="en-US" sz="1400"/>
                    </a:p>
                  </a:txBody>
                  <a:tcPr anchor="ctr"/>
                </a:tc>
                <a:tc>
                  <a:txBody>
                    <a:bodyPr/>
                    <a:lstStyle/>
                    <a:p>
                      <a:endParaRPr lang="en-US" sz="1400"/>
                    </a:p>
                  </a:txBody>
                  <a:tcPr anchor="ctr"/>
                </a:tc>
                <a:extLst>
                  <a:ext uri="{0D108BD9-81ED-4DB2-BD59-A6C34878D82A}">
                    <a16:rowId xmlns:a16="http://schemas.microsoft.com/office/drawing/2014/main" val="3373768707"/>
                  </a:ext>
                </a:extLst>
              </a:tr>
              <a:tr h="491417">
                <a:tc>
                  <a:txBody>
                    <a:bodyPr/>
                    <a:lstStyle/>
                    <a:p>
                      <a:endParaRPr lang="en-US"/>
                    </a:p>
                  </a:txBody>
                  <a:tcPr anchor="ctr"/>
                </a:tc>
                <a:tc>
                  <a:txBody>
                    <a:bodyPr/>
                    <a:lstStyle/>
                    <a:p>
                      <a:endParaRPr lang="en-US" sz="1400"/>
                    </a:p>
                  </a:txBody>
                  <a:tcPr anchor="ctr"/>
                </a:tc>
                <a:tc>
                  <a:txBody>
                    <a:bodyPr/>
                    <a:lstStyle/>
                    <a:p>
                      <a:endParaRPr lang="en-US" sz="1400"/>
                    </a:p>
                  </a:txBody>
                  <a:tcPr anchor="ctr"/>
                </a:tc>
                <a:extLst>
                  <a:ext uri="{0D108BD9-81ED-4DB2-BD59-A6C34878D82A}">
                    <a16:rowId xmlns:a16="http://schemas.microsoft.com/office/drawing/2014/main" val="2610285037"/>
                  </a:ext>
                </a:extLst>
              </a:tr>
              <a:tr h="491417">
                <a:tc>
                  <a:txBody>
                    <a:bodyPr/>
                    <a:lstStyle/>
                    <a:p>
                      <a:endParaRPr lang="en-US"/>
                    </a:p>
                  </a:txBody>
                  <a:tcPr anchor="ctr"/>
                </a:tc>
                <a:tc>
                  <a:txBody>
                    <a:bodyPr/>
                    <a:lstStyle/>
                    <a:p>
                      <a:endParaRPr lang="en-US" sz="1400"/>
                    </a:p>
                  </a:txBody>
                  <a:tcPr anchor="ctr"/>
                </a:tc>
                <a:tc>
                  <a:txBody>
                    <a:bodyPr/>
                    <a:lstStyle/>
                    <a:p>
                      <a:endParaRPr lang="en-US" sz="1400"/>
                    </a:p>
                  </a:txBody>
                  <a:tcPr anchor="ctr"/>
                </a:tc>
                <a:extLst>
                  <a:ext uri="{0D108BD9-81ED-4DB2-BD59-A6C34878D82A}">
                    <a16:rowId xmlns:a16="http://schemas.microsoft.com/office/drawing/2014/main" val="4293367786"/>
                  </a:ext>
                </a:extLst>
              </a:tr>
              <a:tr h="459244">
                <a:tc>
                  <a:txBody>
                    <a:bodyPr/>
                    <a:lstStyle/>
                    <a:p>
                      <a:endParaRPr lang="en-US"/>
                    </a:p>
                  </a:txBody>
                  <a:tcPr anchor="ctr"/>
                </a:tc>
                <a:tc>
                  <a:txBody>
                    <a:bodyPr/>
                    <a:lstStyle/>
                    <a:p>
                      <a:endParaRPr lang="en-US" sz="1400"/>
                    </a:p>
                  </a:txBody>
                  <a:tcPr anchor="ctr"/>
                </a:tc>
                <a:tc>
                  <a:txBody>
                    <a:bodyPr/>
                    <a:lstStyle/>
                    <a:p>
                      <a:endParaRPr lang="en-US" sz="1400"/>
                    </a:p>
                  </a:txBody>
                  <a:tcPr anchor="ctr"/>
                </a:tc>
                <a:extLst>
                  <a:ext uri="{0D108BD9-81ED-4DB2-BD59-A6C34878D82A}">
                    <a16:rowId xmlns:a16="http://schemas.microsoft.com/office/drawing/2014/main" val="3578369671"/>
                  </a:ext>
                </a:extLst>
              </a:tr>
              <a:tr h="376723">
                <a:tc>
                  <a:txBody>
                    <a:bodyPr/>
                    <a:lstStyle/>
                    <a:p>
                      <a:endParaRPr lang="en-US"/>
                    </a:p>
                  </a:txBody>
                  <a:tcPr anchor="ctr"/>
                </a:tc>
                <a:tc>
                  <a:txBody>
                    <a:bodyPr/>
                    <a:lstStyle/>
                    <a:p>
                      <a:endParaRPr lang="en-US" sz="1400"/>
                    </a:p>
                  </a:txBody>
                  <a:tcPr anchor="ctr"/>
                </a:tc>
                <a:tc>
                  <a:txBody>
                    <a:bodyPr/>
                    <a:lstStyle/>
                    <a:p>
                      <a:endParaRPr lang="en-US" sz="1400"/>
                    </a:p>
                  </a:txBody>
                  <a:tcPr anchor="ctr"/>
                </a:tc>
                <a:extLst>
                  <a:ext uri="{0D108BD9-81ED-4DB2-BD59-A6C34878D82A}">
                    <a16:rowId xmlns:a16="http://schemas.microsoft.com/office/drawing/2014/main" val="1316493250"/>
                  </a:ext>
                </a:extLst>
              </a:tr>
              <a:tr h="466942">
                <a:tc>
                  <a:txBody>
                    <a:bodyPr/>
                    <a:lstStyle/>
                    <a:p>
                      <a:endParaRPr lang="en-US"/>
                    </a:p>
                  </a:txBody>
                  <a:tcPr anchor="ctr"/>
                </a:tc>
                <a:tc>
                  <a:txBody>
                    <a:bodyPr/>
                    <a:lstStyle/>
                    <a:p>
                      <a:endParaRPr lang="en-US" sz="1400"/>
                    </a:p>
                  </a:txBody>
                  <a:tcPr anchor="ctr"/>
                </a:tc>
                <a:tc>
                  <a:txBody>
                    <a:bodyPr/>
                    <a:lstStyle/>
                    <a:p>
                      <a:endParaRPr lang="en-US" sz="1400"/>
                    </a:p>
                  </a:txBody>
                  <a:tcPr anchor="ctr"/>
                </a:tc>
                <a:extLst>
                  <a:ext uri="{0D108BD9-81ED-4DB2-BD59-A6C34878D82A}">
                    <a16:rowId xmlns:a16="http://schemas.microsoft.com/office/drawing/2014/main" val="2505420147"/>
                  </a:ext>
                </a:extLst>
              </a:tr>
              <a:tr h="613420">
                <a:tc gridSpan="3">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i="1" dirty="0"/>
                    </a:p>
                  </a:txBody>
                  <a:tcPr anchor="ctr"/>
                </a:tc>
                <a:tc hMerge="1">
                  <a:txBody>
                    <a:bodyPr/>
                    <a:lstStyle/>
                    <a:p>
                      <a:endParaRPr lang="en-US" sz="1400"/>
                    </a:p>
                  </a:txBody>
                  <a:tcPr anchor="ctr"/>
                </a:tc>
                <a:tc hMerge="1">
                  <a:txBody>
                    <a:bodyPr/>
                    <a:lstStyle/>
                    <a:p>
                      <a:endParaRPr lang="en-US" sz="1400"/>
                    </a:p>
                  </a:txBody>
                  <a:tcPr anchor="ctr"/>
                </a:tc>
                <a:extLst>
                  <a:ext uri="{0D108BD9-81ED-4DB2-BD59-A6C34878D82A}">
                    <a16:rowId xmlns:a16="http://schemas.microsoft.com/office/drawing/2014/main" val="1386766424"/>
                  </a:ext>
                </a:extLst>
              </a:tr>
            </a:tbl>
          </a:graphicData>
        </a:graphic>
      </p:graphicFrame>
      <p:sp>
        <p:nvSpPr>
          <p:cNvPr id="5" name="TextBox 4">
            <a:extLst>
              <a:ext uri="{FF2B5EF4-FFF2-40B4-BE49-F238E27FC236}">
                <a16:creationId xmlns:a16="http://schemas.microsoft.com/office/drawing/2014/main" id="{1B0F4869-56DC-044C-87C9-E95965A73E2C}"/>
              </a:ext>
            </a:extLst>
          </p:cNvPr>
          <p:cNvSpPr txBox="1"/>
          <p:nvPr/>
        </p:nvSpPr>
        <p:spPr>
          <a:xfrm>
            <a:off x="557134" y="2563274"/>
            <a:ext cx="91436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B545B"/>
                </a:solidFill>
                <a:effectLst/>
                <a:uLnTx/>
                <a:uFillTx/>
                <a:latin typeface="Calibri"/>
                <a:ea typeface="+mn-ea"/>
                <a:cs typeface="+mn-cs"/>
              </a:rPr>
              <a:t>DTG</a:t>
            </a:r>
          </a:p>
        </p:txBody>
      </p:sp>
      <p:sp>
        <p:nvSpPr>
          <p:cNvPr id="6" name="TextBox 5">
            <a:extLst>
              <a:ext uri="{FF2B5EF4-FFF2-40B4-BE49-F238E27FC236}">
                <a16:creationId xmlns:a16="http://schemas.microsoft.com/office/drawing/2014/main" id="{3FCD5873-F8E5-FC4E-B432-3E1BB84553AD}"/>
              </a:ext>
            </a:extLst>
          </p:cNvPr>
          <p:cNvSpPr txBox="1"/>
          <p:nvPr/>
        </p:nvSpPr>
        <p:spPr>
          <a:xfrm>
            <a:off x="1701600" y="2597104"/>
            <a:ext cx="1613689"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B545B"/>
                </a:solidFill>
                <a:effectLst/>
                <a:uLnTx/>
                <a:uFillTx/>
                <a:latin typeface="Calibri"/>
                <a:ea typeface="+mn-ea"/>
                <a:cs typeface="+mn-cs"/>
              </a:rPr>
              <a:t>Tablet, </a:t>
            </a:r>
            <a:r>
              <a:rPr kumimoji="0" lang="en-US" sz="1400" b="0" i="0" u="none" strike="noStrike" kern="1200" cap="none" spc="0" normalizeH="0" baseline="0" noProof="0" err="1">
                <a:ln>
                  <a:noFill/>
                </a:ln>
                <a:solidFill>
                  <a:srgbClr val="4B545B"/>
                </a:solidFill>
                <a:effectLst/>
                <a:uLnTx/>
                <a:uFillTx/>
                <a:latin typeface="Calibri"/>
                <a:ea typeface="+mn-ea"/>
                <a:cs typeface="+mn-cs"/>
              </a:rPr>
              <a:t>disp</a:t>
            </a:r>
            <a:r>
              <a:rPr kumimoji="0" lang="en-US" sz="1400" b="0" i="0" u="none" strike="noStrike" kern="1200" cap="none" spc="0" normalizeH="0" baseline="0" noProof="0">
                <a:ln>
                  <a:noFill/>
                </a:ln>
                <a:solidFill>
                  <a:srgbClr val="4B545B"/>
                </a:solidFill>
                <a:effectLst/>
                <a:uLnTx/>
                <a:uFillTx/>
                <a:latin typeface="Calibri"/>
                <a:ea typeface="+mn-ea"/>
                <a:cs typeface="+mn-cs"/>
              </a:rPr>
              <a:t>, scored</a:t>
            </a:r>
          </a:p>
        </p:txBody>
      </p:sp>
      <p:sp>
        <p:nvSpPr>
          <p:cNvPr id="7" name="Rectangle 6">
            <a:extLst>
              <a:ext uri="{FF2B5EF4-FFF2-40B4-BE49-F238E27FC236}">
                <a16:creationId xmlns:a16="http://schemas.microsoft.com/office/drawing/2014/main" id="{037799F6-B161-4E4F-8307-4B639E39858D}"/>
              </a:ext>
            </a:extLst>
          </p:cNvPr>
          <p:cNvSpPr/>
          <p:nvPr/>
        </p:nvSpPr>
        <p:spPr>
          <a:xfrm>
            <a:off x="3405032" y="2590638"/>
            <a:ext cx="638316" cy="30777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B545B"/>
                </a:solidFill>
                <a:effectLst/>
                <a:uLnTx/>
                <a:uFillTx/>
                <a:latin typeface="Calibri"/>
                <a:ea typeface="+mn-ea"/>
                <a:cs typeface="+mn-cs"/>
              </a:rPr>
              <a:t>10 m</a:t>
            </a:r>
            <a:r>
              <a:rPr kumimoji="0" lang="en-US" sz="1400" b="1" i="0" u="none" strike="noStrike" kern="1200" cap="none" spc="0" normalizeH="0" baseline="0" noProof="0">
                <a:ln>
                  <a:noFill/>
                </a:ln>
                <a:solidFill>
                  <a:srgbClr val="4B545B"/>
                </a:solidFill>
                <a:effectLst/>
                <a:uLnTx/>
                <a:uFillTx/>
                <a:latin typeface="Calibri"/>
                <a:ea typeface="+mn-ea"/>
                <a:cs typeface="+mn-cs"/>
              </a:rPr>
              <a:t>g</a:t>
            </a:r>
          </a:p>
        </p:txBody>
      </p:sp>
      <p:sp>
        <p:nvSpPr>
          <p:cNvPr id="8" name="TextBox 7">
            <a:extLst>
              <a:ext uri="{FF2B5EF4-FFF2-40B4-BE49-F238E27FC236}">
                <a16:creationId xmlns:a16="http://schemas.microsoft.com/office/drawing/2014/main" id="{A63549C6-7ABA-6343-9AAB-E1A79A4FC4D3}"/>
              </a:ext>
            </a:extLst>
          </p:cNvPr>
          <p:cNvSpPr txBox="1"/>
          <p:nvPr/>
        </p:nvSpPr>
        <p:spPr>
          <a:xfrm>
            <a:off x="515237" y="2982822"/>
            <a:ext cx="122929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B545B"/>
                </a:solidFill>
                <a:effectLst/>
                <a:uLnTx/>
                <a:uFillTx/>
                <a:latin typeface="Calibri"/>
                <a:ea typeface="+mn-ea"/>
                <a:cs typeface="+mn-cs"/>
              </a:rPr>
              <a:t>ABC/3TC</a:t>
            </a:r>
          </a:p>
        </p:txBody>
      </p:sp>
      <p:sp>
        <p:nvSpPr>
          <p:cNvPr id="9" name="TextBox 8">
            <a:extLst>
              <a:ext uri="{FF2B5EF4-FFF2-40B4-BE49-F238E27FC236}">
                <a16:creationId xmlns:a16="http://schemas.microsoft.com/office/drawing/2014/main" id="{A44C0285-F777-B74F-A376-3C559477D72E}"/>
              </a:ext>
            </a:extLst>
          </p:cNvPr>
          <p:cNvSpPr txBox="1"/>
          <p:nvPr/>
        </p:nvSpPr>
        <p:spPr>
          <a:xfrm>
            <a:off x="1711935" y="2981216"/>
            <a:ext cx="1613689"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B545B"/>
                </a:solidFill>
                <a:effectLst/>
                <a:uLnTx/>
                <a:uFillTx/>
                <a:latin typeface="Calibri"/>
                <a:ea typeface="+mn-ea"/>
                <a:cs typeface="+mn-cs"/>
              </a:rPr>
              <a:t>Tablet, </a:t>
            </a:r>
            <a:r>
              <a:rPr kumimoji="0" lang="en-US" sz="1400" b="0" i="0" u="none" strike="noStrike" kern="1200" cap="none" spc="0" normalizeH="0" baseline="0" noProof="0" err="1">
                <a:ln>
                  <a:noFill/>
                </a:ln>
                <a:solidFill>
                  <a:srgbClr val="4B545B"/>
                </a:solidFill>
                <a:effectLst/>
                <a:uLnTx/>
                <a:uFillTx/>
                <a:latin typeface="Calibri"/>
                <a:ea typeface="+mn-ea"/>
                <a:cs typeface="+mn-cs"/>
              </a:rPr>
              <a:t>disp</a:t>
            </a:r>
            <a:r>
              <a:rPr kumimoji="0" lang="en-US" sz="1400" b="0" i="0" u="none" strike="noStrike" kern="1200" cap="none" spc="0" normalizeH="0" baseline="0" noProof="0">
                <a:ln>
                  <a:noFill/>
                </a:ln>
                <a:solidFill>
                  <a:srgbClr val="4B545B"/>
                </a:solidFill>
                <a:effectLst/>
                <a:uLnTx/>
                <a:uFillTx/>
                <a:latin typeface="Calibri"/>
                <a:ea typeface="+mn-ea"/>
                <a:cs typeface="+mn-cs"/>
              </a:rPr>
              <a:t>, scored</a:t>
            </a:r>
          </a:p>
        </p:txBody>
      </p:sp>
      <p:sp>
        <p:nvSpPr>
          <p:cNvPr id="10" name="Rectangle 9">
            <a:extLst>
              <a:ext uri="{FF2B5EF4-FFF2-40B4-BE49-F238E27FC236}">
                <a16:creationId xmlns:a16="http://schemas.microsoft.com/office/drawing/2014/main" id="{A41BC521-15CC-ED4E-8E2F-CE493FCF96EC}"/>
              </a:ext>
            </a:extLst>
          </p:cNvPr>
          <p:cNvSpPr/>
          <p:nvPr/>
        </p:nvSpPr>
        <p:spPr>
          <a:xfrm>
            <a:off x="3405032" y="2996895"/>
            <a:ext cx="989373" cy="30777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B545B"/>
                </a:solidFill>
                <a:effectLst/>
                <a:uLnTx/>
                <a:uFillTx/>
                <a:latin typeface="Calibri"/>
                <a:ea typeface="+mn-ea"/>
                <a:cs typeface="+mn-cs"/>
              </a:rPr>
              <a:t>120/60 mg</a:t>
            </a:r>
          </a:p>
        </p:txBody>
      </p:sp>
      <p:sp>
        <p:nvSpPr>
          <p:cNvPr id="11" name="TextBox 10">
            <a:extLst>
              <a:ext uri="{FF2B5EF4-FFF2-40B4-BE49-F238E27FC236}">
                <a16:creationId xmlns:a16="http://schemas.microsoft.com/office/drawing/2014/main" id="{2014DDEA-DA3E-0844-A367-2C3240425B6E}"/>
              </a:ext>
            </a:extLst>
          </p:cNvPr>
          <p:cNvSpPr txBox="1"/>
          <p:nvPr/>
        </p:nvSpPr>
        <p:spPr>
          <a:xfrm>
            <a:off x="548962" y="3406581"/>
            <a:ext cx="122929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B545B"/>
                </a:solidFill>
                <a:effectLst/>
                <a:uLnTx/>
                <a:uFillTx/>
                <a:latin typeface="Calibri"/>
                <a:ea typeface="+mn-ea"/>
                <a:cs typeface="+mn-cs"/>
              </a:rPr>
              <a:t>AZT</a:t>
            </a:r>
          </a:p>
        </p:txBody>
      </p:sp>
      <p:sp>
        <p:nvSpPr>
          <p:cNvPr id="12" name="TextBox 11">
            <a:extLst>
              <a:ext uri="{FF2B5EF4-FFF2-40B4-BE49-F238E27FC236}">
                <a16:creationId xmlns:a16="http://schemas.microsoft.com/office/drawing/2014/main" id="{1847662C-2FE9-FE41-A5CF-98F43F5DCB4C}"/>
              </a:ext>
            </a:extLst>
          </p:cNvPr>
          <p:cNvSpPr txBox="1"/>
          <p:nvPr/>
        </p:nvSpPr>
        <p:spPr>
          <a:xfrm>
            <a:off x="1711935" y="3430095"/>
            <a:ext cx="1613689"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B545B"/>
                </a:solidFill>
                <a:effectLst/>
                <a:uLnTx/>
                <a:uFillTx/>
                <a:latin typeface="Calibri"/>
                <a:ea typeface="+mn-ea"/>
                <a:cs typeface="+mn-cs"/>
              </a:rPr>
              <a:t>Oral liquid</a:t>
            </a:r>
          </a:p>
        </p:txBody>
      </p:sp>
      <p:sp>
        <p:nvSpPr>
          <p:cNvPr id="13" name="Rectangle 12">
            <a:extLst>
              <a:ext uri="{FF2B5EF4-FFF2-40B4-BE49-F238E27FC236}">
                <a16:creationId xmlns:a16="http://schemas.microsoft.com/office/drawing/2014/main" id="{4D318BE7-C68F-CB4E-ABDE-EC24A9BAEC31}"/>
              </a:ext>
            </a:extLst>
          </p:cNvPr>
          <p:cNvSpPr/>
          <p:nvPr/>
        </p:nvSpPr>
        <p:spPr>
          <a:xfrm>
            <a:off x="3396837" y="3405523"/>
            <a:ext cx="1678536" cy="30777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B545B"/>
                </a:solidFill>
                <a:effectLst/>
                <a:uLnTx/>
                <a:uFillTx/>
                <a:latin typeface="Calibri"/>
                <a:ea typeface="+mn-ea"/>
                <a:cs typeface="+mn-cs"/>
              </a:rPr>
              <a:t>50 mg/5 mL, 240 mL</a:t>
            </a:r>
          </a:p>
        </p:txBody>
      </p:sp>
      <p:sp>
        <p:nvSpPr>
          <p:cNvPr id="14" name="TextBox 13">
            <a:extLst>
              <a:ext uri="{FF2B5EF4-FFF2-40B4-BE49-F238E27FC236}">
                <a16:creationId xmlns:a16="http://schemas.microsoft.com/office/drawing/2014/main" id="{F199A13C-4AAA-EB44-8B55-3E2E6FB54088}"/>
              </a:ext>
            </a:extLst>
          </p:cNvPr>
          <p:cNvSpPr txBox="1"/>
          <p:nvPr/>
        </p:nvSpPr>
        <p:spPr>
          <a:xfrm>
            <a:off x="543489" y="3887641"/>
            <a:ext cx="122929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B545B"/>
                </a:solidFill>
                <a:effectLst/>
                <a:uLnTx/>
                <a:uFillTx/>
                <a:latin typeface="Calibri"/>
                <a:ea typeface="+mn-ea"/>
                <a:cs typeface="+mn-cs"/>
              </a:rPr>
              <a:t>NVP</a:t>
            </a:r>
          </a:p>
        </p:txBody>
      </p:sp>
      <p:sp>
        <p:nvSpPr>
          <p:cNvPr id="15" name="TextBox 14">
            <a:extLst>
              <a:ext uri="{FF2B5EF4-FFF2-40B4-BE49-F238E27FC236}">
                <a16:creationId xmlns:a16="http://schemas.microsoft.com/office/drawing/2014/main" id="{A606E429-16B1-2F49-9180-82CF2BD6333F}"/>
              </a:ext>
            </a:extLst>
          </p:cNvPr>
          <p:cNvSpPr txBox="1"/>
          <p:nvPr/>
        </p:nvSpPr>
        <p:spPr>
          <a:xfrm>
            <a:off x="1715481" y="3917015"/>
            <a:ext cx="1613689"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B545B"/>
                </a:solidFill>
                <a:effectLst/>
                <a:uLnTx/>
                <a:uFillTx/>
                <a:latin typeface="Calibri"/>
                <a:ea typeface="+mn-ea"/>
                <a:cs typeface="+mn-cs"/>
              </a:rPr>
              <a:t>Oral liquid</a:t>
            </a:r>
          </a:p>
        </p:txBody>
      </p:sp>
      <p:sp>
        <p:nvSpPr>
          <p:cNvPr id="16" name="Rectangle 15">
            <a:extLst>
              <a:ext uri="{FF2B5EF4-FFF2-40B4-BE49-F238E27FC236}">
                <a16:creationId xmlns:a16="http://schemas.microsoft.com/office/drawing/2014/main" id="{6BD8129E-1EEF-3B49-BB6E-FC53486BBD48}"/>
              </a:ext>
            </a:extLst>
          </p:cNvPr>
          <p:cNvSpPr/>
          <p:nvPr/>
        </p:nvSpPr>
        <p:spPr>
          <a:xfrm>
            <a:off x="3420801" y="3887641"/>
            <a:ext cx="1678536" cy="30777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B545B"/>
                </a:solidFill>
                <a:effectLst/>
                <a:uLnTx/>
                <a:uFillTx/>
                <a:latin typeface="Calibri"/>
                <a:ea typeface="+mn-ea"/>
                <a:cs typeface="+mn-cs"/>
              </a:rPr>
              <a:t>50 mg/5 mL, 100 mL</a:t>
            </a:r>
          </a:p>
        </p:txBody>
      </p:sp>
      <p:sp>
        <p:nvSpPr>
          <p:cNvPr id="17" name="TextBox 16">
            <a:extLst>
              <a:ext uri="{FF2B5EF4-FFF2-40B4-BE49-F238E27FC236}">
                <a16:creationId xmlns:a16="http://schemas.microsoft.com/office/drawing/2014/main" id="{3ACEF627-995B-724F-A2FC-C12A9EF5DA24}"/>
              </a:ext>
            </a:extLst>
          </p:cNvPr>
          <p:cNvSpPr txBox="1"/>
          <p:nvPr/>
        </p:nvSpPr>
        <p:spPr>
          <a:xfrm>
            <a:off x="539731" y="4356248"/>
            <a:ext cx="122929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B545B"/>
                </a:solidFill>
                <a:effectLst/>
                <a:uLnTx/>
                <a:uFillTx/>
                <a:latin typeface="Calibri"/>
                <a:ea typeface="+mn-ea"/>
                <a:cs typeface="+mn-cs"/>
              </a:rPr>
              <a:t>LPV/r</a:t>
            </a:r>
          </a:p>
        </p:txBody>
      </p:sp>
      <p:sp>
        <p:nvSpPr>
          <p:cNvPr id="18" name="Rectangle 17">
            <a:extLst>
              <a:ext uri="{FF2B5EF4-FFF2-40B4-BE49-F238E27FC236}">
                <a16:creationId xmlns:a16="http://schemas.microsoft.com/office/drawing/2014/main" id="{1513197A-104D-4F46-95D9-C9E7FB485D76}"/>
              </a:ext>
            </a:extLst>
          </p:cNvPr>
          <p:cNvSpPr/>
          <p:nvPr/>
        </p:nvSpPr>
        <p:spPr>
          <a:xfrm>
            <a:off x="1693938" y="4372287"/>
            <a:ext cx="1535292" cy="30777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B545B"/>
                </a:solidFill>
                <a:effectLst/>
                <a:uLnTx/>
                <a:uFillTx/>
                <a:latin typeface="Calibri"/>
                <a:ea typeface="+mn-ea"/>
                <a:cs typeface="+mn-cs"/>
              </a:rPr>
              <a:t>Tablet, heat-stable</a:t>
            </a:r>
          </a:p>
        </p:txBody>
      </p:sp>
      <p:sp>
        <p:nvSpPr>
          <p:cNvPr id="19" name="TextBox 18">
            <a:extLst>
              <a:ext uri="{FF2B5EF4-FFF2-40B4-BE49-F238E27FC236}">
                <a16:creationId xmlns:a16="http://schemas.microsoft.com/office/drawing/2014/main" id="{1B287943-8C9F-C14E-A42A-150A5F407547}"/>
              </a:ext>
            </a:extLst>
          </p:cNvPr>
          <p:cNvSpPr txBox="1"/>
          <p:nvPr/>
        </p:nvSpPr>
        <p:spPr>
          <a:xfrm>
            <a:off x="546107" y="4804292"/>
            <a:ext cx="122929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B545B"/>
                </a:solidFill>
                <a:effectLst/>
                <a:uLnTx/>
                <a:uFillTx/>
                <a:latin typeface="Calibri"/>
                <a:ea typeface="+mn-ea"/>
                <a:cs typeface="+mn-cs"/>
              </a:rPr>
              <a:t>LPV/r</a:t>
            </a:r>
          </a:p>
        </p:txBody>
      </p:sp>
      <p:sp>
        <p:nvSpPr>
          <p:cNvPr id="20" name="Rectangle 19">
            <a:extLst>
              <a:ext uri="{FF2B5EF4-FFF2-40B4-BE49-F238E27FC236}">
                <a16:creationId xmlns:a16="http://schemas.microsoft.com/office/drawing/2014/main" id="{126C4E6B-1F7A-F443-A638-57F3308197F2}"/>
              </a:ext>
            </a:extLst>
          </p:cNvPr>
          <p:cNvSpPr/>
          <p:nvPr/>
        </p:nvSpPr>
        <p:spPr>
          <a:xfrm>
            <a:off x="1693938" y="4788278"/>
            <a:ext cx="1151982" cy="30777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B545B"/>
                </a:solidFill>
                <a:effectLst/>
                <a:uLnTx/>
                <a:uFillTx/>
                <a:latin typeface="Calibri"/>
                <a:ea typeface="+mn-ea"/>
                <a:cs typeface="+mn-cs"/>
              </a:rPr>
              <a:t>Oral granules</a:t>
            </a:r>
          </a:p>
        </p:txBody>
      </p:sp>
      <p:sp>
        <p:nvSpPr>
          <p:cNvPr id="21" name="TextBox 20">
            <a:extLst>
              <a:ext uri="{FF2B5EF4-FFF2-40B4-BE49-F238E27FC236}">
                <a16:creationId xmlns:a16="http://schemas.microsoft.com/office/drawing/2014/main" id="{D8466873-26C2-1448-B032-0945EE309193}"/>
              </a:ext>
            </a:extLst>
          </p:cNvPr>
          <p:cNvSpPr txBox="1"/>
          <p:nvPr/>
        </p:nvSpPr>
        <p:spPr>
          <a:xfrm>
            <a:off x="3420801" y="4369759"/>
            <a:ext cx="132521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B545B"/>
                </a:solidFill>
                <a:effectLst/>
                <a:uLnTx/>
                <a:uFillTx/>
                <a:latin typeface="Calibri"/>
                <a:ea typeface="+mn-ea"/>
                <a:cs typeface="+mn-cs"/>
              </a:rPr>
              <a:t>100 mg/25 mg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B545B"/>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CC455EC2-BAA0-224C-B6A0-A91239B5DEDF}"/>
              </a:ext>
            </a:extLst>
          </p:cNvPr>
          <p:cNvSpPr/>
          <p:nvPr/>
        </p:nvSpPr>
        <p:spPr>
          <a:xfrm>
            <a:off x="3405032" y="4757500"/>
            <a:ext cx="886781" cy="30777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B545B"/>
                </a:solidFill>
                <a:effectLst/>
                <a:uLnTx/>
                <a:uFillTx/>
                <a:latin typeface="Calibri"/>
                <a:ea typeface="+mn-ea"/>
                <a:cs typeface="+mn-cs"/>
              </a:rPr>
              <a:t>40/10 mg</a:t>
            </a:r>
          </a:p>
        </p:txBody>
      </p:sp>
      <p:sp>
        <p:nvSpPr>
          <p:cNvPr id="23" name="TextBox 22">
            <a:extLst>
              <a:ext uri="{FF2B5EF4-FFF2-40B4-BE49-F238E27FC236}">
                <a16:creationId xmlns:a16="http://schemas.microsoft.com/office/drawing/2014/main" id="{DFAFA660-9CDE-4F44-A260-50D9512A8C40}"/>
              </a:ext>
            </a:extLst>
          </p:cNvPr>
          <p:cNvSpPr txBox="1"/>
          <p:nvPr/>
        </p:nvSpPr>
        <p:spPr>
          <a:xfrm>
            <a:off x="539730" y="5204269"/>
            <a:ext cx="122929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B545B"/>
                </a:solidFill>
                <a:effectLst/>
                <a:uLnTx/>
                <a:uFillTx/>
                <a:latin typeface="Calibri"/>
                <a:ea typeface="+mn-ea"/>
                <a:cs typeface="+mn-cs"/>
              </a:rPr>
              <a:t>AZT/3TC</a:t>
            </a:r>
          </a:p>
        </p:txBody>
      </p:sp>
      <p:sp>
        <p:nvSpPr>
          <p:cNvPr id="24" name="TextBox 23">
            <a:extLst>
              <a:ext uri="{FF2B5EF4-FFF2-40B4-BE49-F238E27FC236}">
                <a16:creationId xmlns:a16="http://schemas.microsoft.com/office/drawing/2014/main" id="{57D8A871-C888-5349-8286-AAD79F14DCB8}"/>
              </a:ext>
            </a:extLst>
          </p:cNvPr>
          <p:cNvSpPr txBox="1"/>
          <p:nvPr/>
        </p:nvSpPr>
        <p:spPr>
          <a:xfrm>
            <a:off x="1692654" y="5213389"/>
            <a:ext cx="1613689"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B545B"/>
                </a:solidFill>
                <a:effectLst/>
                <a:uLnTx/>
                <a:uFillTx/>
                <a:latin typeface="Calibri"/>
                <a:ea typeface="+mn-ea"/>
                <a:cs typeface="+mn-cs"/>
              </a:rPr>
              <a:t>Tablet, </a:t>
            </a:r>
            <a:r>
              <a:rPr kumimoji="0" lang="en-US" sz="1400" b="0" i="0" u="none" strike="noStrike" kern="1200" cap="none" spc="0" normalizeH="0" baseline="0" noProof="0" err="1">
                <a:ln>
                  <a:noFill/>
                </a:ln>
                <a:solidFill>
                  <a:srgbClr val="4B545B"/>
                </a:solidFill>
                <a:effectLst/>
                <a:uLnTx/>
                <a:uFillTx/>
                <a:latin typeface="Calibri"/>
                <a:ea typeface="+mn-ea"/>
                <a:cs typeface="+mn-cs"/>
              </a:rPr>
              <a:t>disp</a:t>
            </a:r>
            <a:r>
              <a:rPr kumimoji="0" lang="en-US" sz="1400" b="0" i="0" u="none" strike="noStrike" kern="1200" cap="none" spc="0" normalizeH="0" baseline="0" noProof="0">
                <a:ln>
                  <a:noFill/>
                </a:ln>
                <a:solidFill>
                  <a:srgbClr val="4B545B"/>
                </a:solidFill>
                <a:effectLst/>
                <a:uLnTx/>
                <a:uFillTx/>
                <a:latin typeface="Calibri"/>
                <a:ea typeface="+mn-ea"/>
                <a:cs typeface="+mn-cs"/>
              </a:rPr>
              <a:t>, scored</a:t>
            </a:r>
          </a:p>
        </p:txBody>
      </p:sp>
      <p:sp>
        <p:nvSpPr>
          <p:cNvPr id="25" name="Rectangle 24">
            <a:extLst>
              <a:ext uri="{FF2B5EF4-FFF2-40B4-BE49-F238E27FC236}">
                <a16:creationId xmlns:a16="http://schemas.microsoft.com/office/drawing/2014/main" id="{A4C1AE1A-3A63-9945-9CD9-57CBE9B59B17}"/>
              </a:ext>
            </a:extLst>
          </p:cNvPr>
          <p:cNvSpPr/>
          <p:nvPr/>
        </p:nvSpPr>
        <p:spPr>
          <a:xfrm>
            <a:off x="3396837" y="5199494"/>
            <a:ext cx="886781" cy="30777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B545B"/>
                </a:solidFill>
                <a:effectLst/>
                <a:uLnTx/>
                <a:uFillTx/>
                <a:latin typeface="Calibri"/>
                <a:ea typeface="+mn-ea"/>
                <a:cs typeface="+mn-cs"/>
              </a:rPr>
              <a:t>60/30 mg</a:t>
            </a:r>
          </a:p>
        </p:txBody>
      </p:sp>
      <p:sp>
        <p:nvSpPr>
          <p:cNvPr id="26" name="Rectangle 25">
            <a:extLst>
              <a:ext uri="{FF2B5EF4-FFF2-40B4-BE49-F238E27FC236}">
                <a16:creationId xmlns:a16="http://schemas.microsoft.com/office/drawing/2014/main" id="{8BC44E31-BCEF-244D-8E8D-D1D292A05F0A}"/>
              </a:ext>
            </a:extLst>
          </p:cNvPr>
          <p:cNvSpPr/>
          <p:nvPr/>
        </p:nvSpPr>
        <p:spPr>
          <a:xfrm>
            <a:off x="1317168" y="5736033"/>
            <a:ext cx="3057504" cy="369332"/>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4B545B"/>
                </a:solidFill>
                <a:effectLst/>
                <a:uLnTx/>
                <a:uFillTx/>
                <a:latin typeface="Calibri"/>
                <a:ea typeface="+mn-ea"/>
                <a:cs typeface="+mn-cs"/>
              </a:rPr>
              <a:t>DTG 50 mg for children ≥ 20 kg</a:t>
            </a:r>
          </a:p>
        </p:txBody>
      </p:sp>
      <p:graphicFrame>
        <p:nvGraphicFramePr>
          <p:cNvPr id="27" name="Table 6">
            <a:extLst>
              <a:ext uri="{FF2B5EF4-FFF2-40B4-BE49-F238E27FC236}">
                <a16:creationId xmlns:a16="http://schemas.microsoft.com/office/drawing/2014/main" id="{CDC56449-2B4E-B742-92BB-FFEF7EA48837}"/>
              </a:ext>
            </a:extLst>
          </p:cNvPr>
          <p:cNvGraphicFramePr>
            <a:graphicFrameLocks noGrp="1"/>
          </p:cNvGraphicFramePr>
          <p:nvPr/>
        </p:nvGraphicFramePr>
        <p:xfrm>
          <a:off x="5691361" y="1737020"/>
          <a:ext cx="5397471" cy="3476369"/>
        </p:xfrm>
        <a:graphic>
          <a:graphicData uri="http://schemas.openxmlformats.org/drawingml/2006/table">
            <a:tbl>
              <a:tblPr firstRow="1" bandRow="1">
                <a:tableStyleId>{F5AB1C69-6EDB-4FF4-983F-18BD219EF322}</a:tableStyleId>
              </a:tblPr>
              <a:tblGrid>
                <a:gridCol w="1489446">
                  <a:extLst>
                    <a:ext uri="{9D8B030D-6E8A-4147-A177-3AD203B41FA5}">
                      <a16:colId xmlns:a16="http://schemas.microsoft.com/office/drawing/2014/main" val="450657095"/>
                    </a:ext>
                  </a:extLst>
                </a:gridCol>
                <a:gridCol w="2319131">
                  <a:extLst>
                    <a:ext uri="{9D8B030D-6E8A-4147-A177-3AD203B41FA5}">
                      <a16:colId xmlns:a16="http://schemas.microsoft.com/office/drawing/2014/main" val="1169769517"/>
                    </a:ext>
                  </a:extLst>
                </a:gridCol>
                <a:gridCol w="1588894">
                  <a:extLst>
                    <a:ext uri="{9D8B030D-6E8A-4147-A177-3AD203B41FA5}">
                      <a16:colId xmlns:a16="http://schemas.microsoft.com/office/drawing/2014/main" val="4017637718"/>
                    </a:ext>
                  </a:extLst>
                </a:gridCol>
              </a:tblGrid>
              <a:tr h="423568">
                <a:tc gridSpan="3">
                  <a:txBody>
                    <a:bodyPr/>
                    <a:lstStyle/>
                    <a:p>
                      <a:pPr algn="ctr"/>
                      <a:r>
                        <a:rPr lang="en-US"/>
                        <a:t>2021 Limited-use List</a:t>
                      </a:r>
                    </a:p>
                  </a:txBody>
                  <a:tcPr/>
                </a:tc>
                <a:tc hMerge="1">
                  <a:txBody>
                    <a:bodyPr/>
                    <a:lstStyle/>
                    <a:p>
                      <a:pPr algn="ctr"/>
                      <a:endParaRPr lang="en-US"/>
                    </a:p>
                  </a:txBody>
                  <a:tcPr/>
                </a:tc>
                <a:tc hMerge="1">
                  <a:txBody>
                    <a:bodyPr/>
                    <a:lstStyle/>
                    <a:p>
                      <a:pPr algn="ctr"/>
                      <a:endParaRPr lang="en-US"/>
                    </a:p>
                  </a:txBody>
                  <a:tcPr/>
                </a:tc>
                <a:extLst>
                  <a:ext uri="{0D108BD9-81ED-4DB2-BD59-A6C34878D82A}">
                    <a16:rowId xmlns:a16="http://schemas.microsoft.com/office/drawing/2014/main" val="638646056"/>
                  </a:ext>
                </a:extLst>
              </a:tr>
              <a:tr h="423568">
                <a:tc>
                  <a:txBody>
                    <a:bodyPr/>
                    <a:lstStyle/>
                    <a:p>
                      <a:pPr algn="ctr"/>
                      <a:r>
                        <a:rPr lang="en-US"/>
                        <a:t>DRUG</a:t>
                      </a:r>
                    </a:p>
                  </a:txBody>
                  <a:tcPr>
                    <a:solidFill>
                      <a:schemeClr val="accent3"/>
                    </a:solidFill>
                  </a:tcPr>
                </a:tc>
                <a:tc>
                  <a:txBody>
                    <a:bodyPr/>
                    <a:lstStyle/>
                    <a:p>
                      <a:pPr algn="ctr"/>
                      <a:r>
                        <a:rPr lang="en-US"/>
                        <a:t>FORMULATION</a:t>
                      </a:r>
                    </a:p>
                  </a:txBody>
                  <a:tcPr>
                    <a:solidFill>
                      <a:schemeClr val="accent3"/>
                    </a:solidFill>
                  </a:tcPr>
                </a:tc>
                <a:tc>
                  <a:txBody>
                    <a:bodyPr/>
                    <a:lstStyle/>
                    <a:p>
                      <a:pPr algn="ctr"/>
                      <a:r>
                        <a:rPr lang="en-US"/>
                        <a:t>DOSE</a:t>
                      </a:r>
                    </a:p>
                  </a:txBody>
                  <a:tcPr>
                    <a:solidFill>
                      <a:schemeClr val="accent3"/>
                    </a:solidFill>
                  </a:tcPr>
                </a:tc>
                <a:extLst>
                  <a:ext uri="{0D108BD9-81ED-4DB2-BD59-A6C34878D82A}">
                    <a16:rowId xmlns:a16="http://schemas.microsoft.com/office/drawing/2014/main" val="219660354"/>
                  </a:ext>
                </a:extLst>
              </a:tr>
              <a:tr h="423568">
                <a:tc>
                  <a:txBody>
                    <a:bodyPr/>
                    <a:lstStyle/>
                    <a:p>
                      <a:endParaRPr lang="en-US"/>
                    </a:p>
                  </a:txBody>
                  <a:tcPr/>
                </a:tc>
                <a:tc>
                  <a:txBody>
                    <a:bodyPr/>
                    <a:lstStyle/>
                    <a:p>
                      <a:endParaRPr lang="en-US" sz="1600"/>
                    </a:p>
                  </a:txBody>
                  <a:tcPr/>
                </a:tc>
                <a:tc>
                  <a:txBody>
                    <a:bodyPr/>
                    <a:lstStyle/>
                    <a:p>
                      <a:endParaRPr lang="en-US" sz="1600"/>
                    </a:p>
                  </a:txBody>
                  <a:tcPr/>
                </a:tc>
                <a:extLst>
                  <a:ext uri="{0D108BD9-81ED-4DB2-BD59-A6C34878D82A}">
                    <a16:rowId xmlns:a16="http://schemas.microsoft.com/office/drawing/2014/main" val="880080307"/>
                  </a:ext>
                </a:extLst>
              </a:tr>
              <a:tr h="423568">
                <a:tc>
                  <a:txBody>
                    <a:bodyPr/>
                    <a:lstStyle/>
                    <a:p>
                      <a:endParaRPr lang="en-US"/>
                    </a:p>
                  </a:txBody>
                  <a:tcPr/>
                </a:tc>
                <a:tc>
                  <a:txBody>
                    <a:bodyPr/>
                    <a:lstStyle/>
                    <a:p>
                      <a:endParaRPr lang="en-US" sz="1600"/>
                    </a:p>
                  </a:txBody>
                  <a:tcPr/>
                </a:tc>
                <a:tc>
                  <a:txBody>
                    <a:bodyPr/>
                    <a:lstStyle/>
                    <a:p>
                      <a:endParaRPr lang="en-US" sz="1600"/>
                    </a:p>
                  </a:txBody>
                  <a:tcPr/>
                </a:tc>
                <a:extLst>
                  <a:ext uri="{0D108BD9-81ED-4DB2-BD59-A6C34878D82A}">
                    <a16:rowId xmlns:a16="http://schemas.microsoft.com/office/drawing/2014/main" val="3373768707"/>
                  </a:ext>
                </a:extLst>
              </a:tr>
              <a:tr h="511393">
                <a:tc>
                  <a:txBody>
                    <a:bodyPr/>
                    <a:lstStyle/>
                    <a:p>
                      <a:endParaRPr lang="en-US"/>
                    </a:p>
                  </a:txBody>
                  <a:tcPr/>
                </a:tc>
                <a:tc>
                  <a:txBody>
                    <a:bodyPr/>
                    <a:lstStyle/>
                    <a:p>
                      <a:endParaRPr lang="en-US" sz="1600"/>
                    </a:p>
                  </a:txBody>
                  <a:tcPr/>
                </a:tc>
                <a:tc>
                  <a:txBody>
                    <a:bodyPr/>
                    <a:lstStyle/>
                    <a:p>
                      <a:endParaRPr lang="en-US" sz="1600"/>
                    </a:p>
                  </a:txBody>
                  <a:tcPr/>
                </a:tc>
                <a:extLst>
                  <a:ext uri="{0D108BD9-81ED-4DB2-BD59-A6C34878D82A}">
                    <a16:rowId xmlns:a16="http://schemas.microsoft.com/office/drawing/2014/main" val="2610285037"/>
                  </a:ext>
                </a:extLst>
              </a:tr>
              <a:tr h="423568">
                <a:tc>
                  <a:txBody>
                    <a:bodyPr/>
                    <a:lstStyle/>
                    <a:p>
                      <a:endParaRPr lang="en-US"/>
                    </a:p>
                  </a:txBody>
                  <a:tcPr/>
                </a:tc>
                <a:tc>
                  <a:txBody>
                    <a:bodyPr/>
                    <a:lstStyle/>
                    <a:p>
                      <a:endParaRPr lang="en-US" sz="1600"/>
                    </a:p>
                  </a:txBody>
                  <a:tcPr/>
                </a:tc>
                <a:tc>
                  <a:txBody>
                    <a:bodyPr/>
                    <a:lstStyle/>
                    <a:p>
                      <a:endParaRPr lang="en-US" sz="1600"/>
                    </a:p>
                  </a:txBody>
                  <a:tcPr/>
                </a:tc>
                <a:extLst>
                  <a:ext uri="{0D108BD9-81ED-4DB2-BD59-A6C34878D82A}">
                    <a16:rowId xmlns:a16="http://schemas.microsoft.com/office/drawing/2014/main" val="1785695799"/>
                  </a:ext>
                </a:extLst>
              </a:tr>
              <a:tr h="423568">
                <a:tc>
                  <a:txBody>
                    <a:bodyPr/>
                    <a:lstStyle/>
                    <a:p>
                      <a:endParaRPr lang="en-US"/>
                    </a:p>
                  </a:txBody>
                  <a:tcPr/>
                </a:tc>
                <a:tc>
                  <a:txBody>
                    <a:bodyPr/>
                    <a:lstStyle/>
                    <a:p>
                      <a:endParaRPr lang="en-US" sz="1600"/>
                    </a:p>
                  </a:txBody>
                  <a:tcPr/>
                </a:tc>
                <a:tc>
                  <a:txBody>
                    <a:bodyPr/>
                    <a:lstStyle/>
                    <a:p>
                      <a:endParaRPr lang="en-US" sz="1600"/>
                    </a:p>
                  </a:txBody>
                  <a:tcPr/>
                </a:tc>
                <a:extLst>
                  <a:ext uri="{0D108BD9-81ED-4DB2-BD59-A6C34878D82A}">
                    <a16:rowId xmlns:a16="http://schemas.microsoft.com/office/drawing/2014/main" val="4293367786"/>
                  </a:ext>
                </a:extLst>
              </a:tr>
              <a:tr h="423568">
                <a:tc>
                  <a:txBody>
                    <a:bodyPr/>
                    <a:lstStyle/>
                    <a:p>
                      <a:endParaRPr lang="en-US"/>
                    </a:p>
                  </a:txBody>
                  <a:tcPr/>
                </a:tc>
                <a:tc>
                  <a:txBody>
                    <a:bodyPr/>
                    <a:lstStyle/>
                    <a:p>
                      <a:endParaRPr lang="en-US" sz="1600"/>
                    </a:p>
                  </a:txBody>
                  <a:tcPr/>
                </a:tc>
                <a:tc>
                  <a:txBody>
                    <a:bodyPr/>
                    <a:lstStyle/>
                    <a:p>
                      <a:endParaRPr lang="en-US" sz="1600"/>
                    </a:p>
                  </a:txBody>
                  <a:tcPr/>
                </a:tc>
                <a:extLst>
                  <a:ext uri="{0D108BD9-81ED-4DB2-BD59-A6C34878D82A}">
                    <a16:rowId xmlns:a16="http://schemas.microsoft.com/office/drawing/2014/main" val="3578369671"/>
                  </a:ext>
                </a:extLst>
              </a:tr>
            </a:tbl>
          </a:graphicData>
        </a:graphic>
      </p:graphicFrame>
      <p:sp>
        <p:nvSpPr>
          <p:cNvPr id="28" name="Rectangle 27">
            <a:extLst>
              <a:ext uri="{FF2B5EF4-FFF2-40B4-BE49-F238E27FC236}">
                <a16:creationId xmlns:a16="http://schemas.microsoft.com/office/drawing/2014/main" id="{C86B8C57-EAB3-4A47-8236-B615FA81EB40}"/>
              </a:ext>
            </a:extLst>
          </p:cNvPr>
          <p:cNvSpPr/>
          <p:nvPr/>
        </p:nvSpPr>
        <p:spPr>
          <a:xfrm>
            <a:off x="5761330" y="2610307"/>
            <a:ext cx="583814"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B545B"/>
                </a:solidFill>
                <a:effectLst/>
                <a:uLnTx/>
                <a:uFillTx/>
                <a:latin typeface="Calibri"/>
                <a:ea typeface="+mn-ea"/>
                <a:cs typeface="+mn-cs"/>
              </a:rPr>
              <a:t>NVP</a:t>
            </a:r>
          </a:p>
        </p:txBody>
      </p:sp>
      <p:sp>
        <p:nvSpPr>
          <p:cNvPr id="29" name="Rectangle 28">
            <a:extLst>
              <a:ext uri="{FF2B5EF4-FFF2-40B4-BE49-F238E27FC236}">
                <a16:creationId xmlns:a16="http://schemas.microsoft.com/office/drawing/2014/main" id="{DCD669E4-FE65-4A4E-9831-40E3DB5125C7}"/>
              </a:ext>
            </a:extLst>
          </p:cNvPr>
          <p:cNvSpPr/>
          <p:nvPr/>
        </p:nvSpPr>
        <p:spPr>
          <a:xfrm>
            <a:off x="7272501" y="2605990"/>
            <a:ext cx="1780552"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B545B"/>
                </a:solidFill>
                <a:effectLst/>
                <a:uLnTx/>
                <a:uFillTx/>
                <a:latin typeface="Calibri"/>
                <a:ea typeface="+mn-ea"/>
                <a:cs typeface="+mn-cs"/>
              </a:rPr>
              <a:t>Tablet, </a:t>
            </a:r>
            <a:r>
              <a:rPr kumimoji="0" lang="en-US" sz="1600" b="0" i="0" u="none" strike="noStrike" kern="1200" cap="none" spc="0" normalizeH="0" baseline="0" noProof="0" err="1">
                <a:ln>
                  <a:noFill/>
                </a:ln>
                <a:solidFill>
                  <a:srgbClr val="4B545B"/>
                </a:solidFill>
                <a:effectLst/>
                <a:uLnTx/>
                <a:uFillTx/>
                <a:latin typeface="Calibri"/>
                <a:ea typeface="+mn-ea"/>
                <a:cs typeface="+mn-cs"/>
              </a:rPr>
              <a:t>disp</a:t>
            </a:r>
            <a:r>
              <a:rPr kumimoji="0" lang="en-US" sz="1600" b="0" i="0" u="none" strike="noStrike" kern="1200" cap="none" spc="0" normalizeH="0" baseline="0" noProof="0">
                <a:ln>
                  <a:noFill/>
                </a:ln>
                <a:solidFill>
                  <a:srgbClr val="4B545B"/>
                </a:solidFill>
                <a:effectLst/>
                <a:uLnTx/>
                <a:uFillTx/>
                <a:latin typeface="Calibri"/>
                <a:ea typeface="+mn-ea"/>
                <a:cs typeface="+mn-cs"/>
              </a:rPr>
              <a:t>, scored</a:t>
            </a:r>
          </a:p>
        </p:txBody>
      </p:sp>
      <p:sp>
        <p:nvSpPr>
          <p:cNvPr id="30" name="Rectangle 29">
            <a:extLst>
              <a:ext uri="{FF2B5EF4-FFF2-40B4-BE49-F238E27FC236}">
                <a16:creationId xmlns:a16="http://schemas.microsoft.com/office/drawing/2014/main" id="{3E326673-9B23-5A42-A5AC-469278D0EF56}"/>
              </a:ext>
            </a:extLst>
          </p:cNvPr>
          <p:cNvSpPr/>
          <p:nvPr/>
        </p:nvSpPr>
        <p:spPr>
          <a:xfrm>
            <a:off x="9705146" y="2608783"/>
            <a:ext cx="699230"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B545B"/>
                </a:solidFill>
                <a:effectLst/>
                <a:uLnTx/>
                <a:uFillTx/>
                <a:latin typeface="Calibri"/>
                <a:ea typeface="+mn-ea"/>
                <a:cs typeface="+mn-cs"/>
              </a:rPr>
              <a:t>50 mg</a:t>
            </a:r>
          </a:p>
        </p:txBody>
      </p:sp>
      <p:sp>
        <p:nvSpPr>
          <p:cNvPr id="31" name="Rectangle 30">
            <a:extLst>
              <a:ext uri="{FF2B5EF4-FFF2-40B4-BE49-F238E27FC236}">
                <a16:creationId xmlns:a16="http://schemas.microsoft.com/office/drawing/2014/main" id="{5275BF55-822E-3943-9C3C-22FF64CD346F}"/>
              </a:ext>
            </a:extLst>
          </p:cNvPr>
          <p:cNvSpPr/>
          <p:nvPr/>
        </p:nvSpPr>
        <p:spPr>
          <a:xfrm>
            <a:off x="5761330" y="3033131"/>
            <a:ext cx="532582"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B545B"/>
                </a:solidFill>
                <a:effectLst/>
                <a:uLnTx/>
                <a:uFillTx/>
                <a:latin typeface="Calibri"/>
                <a:ea typeface="+mn-ea"/>
                <a:cs typeface="+mn-cs"/>
              </a:rPr>
              <a:t>3TC</a:t>
            </a:r>
          </a:p>
        </p:txBody>
      </p:sp>
      <p:sp>
        <p:nvSpPr>
          <p:cNvPr id="32" name="Rectangle 31">
            <a:extLst>
              <a:ext uri="{FF2B5EF4-FFF2-40B4-BE49-F238E27FC236}">
                <a16:creationId xmlns:a16="http://schemas.microsoft.com/office/drawing/2014/main" id="{DBCA2CE7-737F-D640-ADF5-43682842C8F3}"/>
              </a:ext>
            </a:extLst>
          </p:cNvPr>
          <p:cNvSpPr/>
          <p:nvPr/>
        </p:nvSpPr>
        <p:spPr>
          <a:xfrm>
            <a:off x="7303178" y="3048520"/>
            <a:ext cx="1041247"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B545B"/>
                </a:solidFill>
                <a:effectLst/>
                <a:uLnTx/>
                <a:uFillTx/>
                <a:latin typeface="Calibri"/>
                <a:ea typeface="+mn-ea"/>
                <a:cs typeface="+mn-cs"/>
              </a:rPr>
              <a:t>Oral liquid</a:t>
            </a:r>
          </a:p>
        </p:txBody>
      </p:sp>
      <p:sp>
        <p:nvSpPr>
          <p:cNvPr id="33" name="Rectangle 32">
            <a:extLst>
              <a:ext uri="{FF2B5EF4-FFF2-40B4-BE49-F238E27FC236}">
                <a16:creationId xmlns:a16="http://schemas.microsoft.com/office/drawing/2014/main" id="{06579DB4-3AA7-0D4F-B9CD-E09B53E1607D}"/>
              </a:ext>
            </a:extLst>
          </p:cNvPr>
          <p:cNvSpPr/>
          <p:nvPr/>
        </p:nvSpPr>
        <p:spPr>
          <a:xfrm>
            <a:off x="9705146" y="3023573"/>
            <a:ext cx="1139351"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B545B"/>
                </a:solidFill>
                <a:effectLst/>
                <a:uLnTx/>
                <a:uFillTx/>
                <a:latin typeface="Calibri"/>
                <a:ea typeface="+mn-ea"/>
                <a:cs typeface="+mn-cs"/>
              </a:rPr>
              <a:t>50 mg/5mL</a:t>
            </a:r>
          </a:p>
        </p:txBody>
      </p:sp>
      <p:sp>
        <p:nvSpPr>
          <p:cNvPr id="34" name="Rectangle 33">
            <a:extLst>
              <a:ext uri="{FF2B5EF4-FFF2-40B4-BE49-F238E27FC236}">
                <a16:creationId xmlns:a16="http://schemas.microsoft.com/office/drawing/2014/main" id="{F2D0E198-67F0-1546-A580-BA46C9FA24F9}"/>
              </a:ext>
            </a:extLst>
          </p:cNvPr>
          <p:cNvSpPr/>
          <p:nvPr/>
        </p:nvSpPr>
        <p:spPr>
          <a:xfrm>
            <a:off x="5753379" y="3515392"/>
            <a:ext cx="540533"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B545B"/>
                </a:solidFill>
                <a:effectLst/>
                <a:uLnTx/>
                <a:uFillTx/>
                <a:latin typeface="Calibri"/>
                <a:ea typeface="+mn-ea"/>
                <a:cs typeface="+mn-cs"/>
              </a:rPr>
              <a:t>RAL</a:t>
            </a:r>
          </a:p>
        </p:txBody>
      </p:sp>
      <p:sp>
        <p:nvSpPr>
          <p:cNvPr id="35" name="Rectangle 34">
            <a:extLst>
              <a:ext uri="{FF2B5EF4-FFF2-40B4-BE49-F238E27FC236}">
                <a16:creationId xmlns:a16="http://schemas.microsoft.com/office/drawing/2014/main" id="{CC2C9750-B841-B04B-9AF7-7FF5DF770242}"/>
              </a:ext>
            </a:extLst>
          </p:cNvPr>
          <p:cNvSpPr/>
          <p:nvPr/>
        </p:nvSpPr>
        <p:spPr>
          <a:xfrm>
            <a:off x="7303178" y="3551836"/>
            <a:ext cx="2184701"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B545B"/>
                </a:solidFill>
                <a:effectLst/>
                <a:uLnTx/>
                <a:uFillTx/>
                <a:latin typeface="Calibri"/>
                <a:ea typeface="+mn-ea"/>
                <a:cs typeface="+mn-cs"/>
              </a:rPr>
              <a:t>Granules for suspension</a:t>
            </a:r>
          </a:p>
        </p:txBody>
      </p:sp>
      <p:sp>
        <p:nvSpPr>
          <p:cNvPr id="36" name="Rectangle 35">
            <a:extLst>
              <a:ext uri="{FF2B5EF4-FFF2-40B4-BE49-F238E27FC236}">
                <a16:creationId xmlns:a16="http://schemas.microsoft.com/office/drawing/2014/main" id="{1FC19AB0-DB43-284C-98C0-BB0714F769F0}"/>
              </a:ext>
            </a:extLst>
          </p:cNvPr>
          <p:cNvSpPr/>
          <p:nvPr/>
        </p:nvSpPr>
        <p:spPr>
          <a:xfrm>
            <a:off x="9684796" y="3527279"/>
            <a:ext cx="803425"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B545B"/>
                </a:solidFill>
                <a:effectLst/>
                <a:uLnTx/>
                <a:uFillTx/>
                <a:latin typeface="Calibri"/>
                <a:ea typeface="+mn-ea"/>
                <a:cs typeface="+mn-cs"/>
              </a:rPr>
              <a:t>100 mg</a:t>
            </a:r>
          </a:p>
        </p:txBody>
      </p:sp>
      <p:sp>
        <p:nvSpPr>
          <p:cNvPr id="37" name="Rectangle 36">
            <a:extLst>
              <a:ext uri="{FF2B5EF4-FFF2-40B4-BE49-F238E27FC236}">
                <a16:creationId xmlns:a16="http://schemas.microsoft.com/office/drawing/2014/main" id="{CBB191D8-314F-8241-8D20-32312BBD49F3}"/>
              </a:ext>
            </a:extLst>
          </p:cNvPr>
          <p:cNvSpPr/>
          <p:nvPr/>
        </p:nvSpPr>
        <p:spPr>
          <a:xfrm>
            <a:off x="5761330" y="3938216"/>
            <a:ext cx="689356"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B545B"/>
                </a:solidFill>
                <a:effectLst/>
                <a:uLnTx/>
                <a:uFillTx/>
                <a:latin typeface="Calibri"/>
                <a:ea typeface="+mn-ea"/>
                <a:cs typeface="+mn-cs"/>
              </a:rPr>
              <a:t>LPV/r</a:t>
            </a:r>
          </a:p>
        </p:txBody>
      </p:sp>
      <p:sp>
        <p:nvSpPr>
          <p:cNvPr id="38" name="Rectangle 37">
            <a:extLst>
              <a:ext uri="{FF2B5EF4-FFF2-40B4-BE49-F238E27FC236}">
                <a16:creationId xmlns:a16="http://schemas.microsoft.com/office/drawing/2014/main" id="{6463D7F0-5AB2-E543-856F-72E964F4A276}"/>
              </a:ext>
            </a:extLst>
          </p:cNvPr>
          <p:cNvSpPr/>
          <p:nvPr/>
        </p:nvSpPr>
        <p:spPr>
          <a:xfrm>
            <a:off x="7326934" y="3977663"/>
            <a:ext cx="1133131"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B545B"/>
                </a:solidFill>
                <a:effectLst/>
                <a:uLnTx/>
                <a:uFillTx/>
                <a:latin typeface="Calibri"/>
                <a:ea typeface="+mn-ea"/>
                <a:cs typeface="+mn-cs"/>
              </a:rPr>
              <a:t>Oral pellets</a:t>
            </a:r>
          </a:p>
        </p:txBody>
      </p:sp>
      <p:sp>
        <p:nvSpPr>
          <p:cNvPr id="39" name="Rectangle 38">
            <a:extLst>
              <a:ext uri="{FF2B5EF4-FFF2-40B4-BE49-F238E27FC236}">
                <a16:creationId xmlns:a16="http://schemas.microsoft.com/office/drawing/2014/main" id="{D5A78FA0-68AA-EC46-B7CF-663B2C020162}"/>
              </a:ext>
            </a:extLst>
          </p:cNvPr>
          <p:cNvSpPr/>
          <p:nvPr/>
        </p:nvSpPr>
        <p:spPr>
          <a:xfrm>
            <a:off x="9684796" y="3960960"/>
            <a:ext cx="986167"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B545B"/>
                </a:solidFill>
                <a:effectLst/>
                <a:uLnTx/>
                <a:uFillTx/>
                <a:latin typeface="Calibri"/>
                <a:ea typeface="+mn-ea"/>
                <a:cs typeface="+mn-cs"/>
              </a:rPr>
              <a:t>40/10 mg</a:t>
            </a:r>
          </a:p>
        </p:txBody>
      </p:sp>
      <p:sp>
        <p:nvSpPr>
          <p:cNvPr id="40" name="Rectangle 39">
            <a:extLst>
              <a:ext uri="{FF2B5EF4-FFF2-40B4-BE49-F238E27FC236}">
                <a16:creationId xmlns:a16="http://schemas.microsoft.com/office/drawing/2014/main" id="{1D3EEB36-74FD-AA46-AE4A-AE28D98086CE}"/>
              </a:ext>
            </a:extLst>
          </p:cNvPr>
          <p:cNvSpPr/>
          <p:nvPr/>
        </p:nvSpPr>
        <p:spPr>
          <a:xfrm>
            <a:off x="5768336" y="4377437"/>
            <a:ext cx="580672"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B545B"/>
                </a:solidFill>
                <a:effectLst/>
                <a:uLnTx/>
                <a:uFillTx/>
                <a:latin typeface="Calibri"/>
                <a:ea typeface="+mn-ea"/>
                <a:cs typeface="+mn-cs"/>
              </a:rPr>
              <a:t>DRV</a:t>
            </a:r>
          </a:p>
        </p:txBody>
      </p:sp>
      <p:sp>
        <p:nvSpPr>
          <p:cNvPr id="41" name="Rectangle 40">
            <a:extLst>
              <a:ext uri="{FF2B5EF4-FFF2-40B4-BE49-F238E27FC236}">
                <a16:creationId xmlns:a16="http://schemas.microsoft.com/office/drawing/2014/main" id="{EEA410E5-DB82-374A-8557-78F660DD5F93}"/>
              </a:ext>
            </a:extLst>
          </p:cNvPr>
          <p:cNvSpPr/>
          <p:nvPr/>
        </p:nvSpPr>
        <p:spPr>
          <a:xfrm>
            <a:off x="7326934" y="4388336"/>
            <a:ext cx="690125"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B545B"/>
                </a:solidFill>
                <a:effectLst/>
                <a:uLnTx/>
                <a:uFillTx/>
                <a:latin typeface="Calibri"/>
                <a:ea typeface="+mn-ea"/>
                <a:cs typeface="+mn-cs"/>
              </a:rPr>
              <a:t>Tablet</a:t>
            </a:r>
          </a:p>
        </p:txBody>
      </p:sp>
      <p:sp>
        <p:nvSpPr>
          <p:cNvPr id="42" name="Rectangle 41">
            <a:extLst>
              <a:ext uri="{FF2B5EF4-FFF2-40B4-BE49-F238E27FC236}">
                <a16:creationId xmlns:a16="http://schemas.microsoft.com/office/drawing/2014/main" id="{5FBD6B74-157C-554B-8460-D6F8667412A0}"/>
              </a:ext>
            </a:extLst>
          </p:cNvPr>
          <p:cNvSpPr/>
          <p:nvPr/>
        </p:nvSpPr>
        <p:spPr>
          <a:xfrm>
            <a:off x="9670159" y="4388336"/>
            <a:ext cx="1418081"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B545B"/>
                </a:solidFill>
                <a:effectLst/>
                <a:uLnTx/>
                <a:uFillTx/>
                <a:latin typeface="Calibri"/>
                <a:ea typeface="+mn-ea"/>
                <a:cs typeface="+mn-cs"/>
              </a:rPr>
              <a:t>75 mg, 150 mg</a:t>
            </a:r>
          </a:p>
        </p:txBody>
      </p:sp>
      <p:sp>
        <p:nvSpPr>
          <p:cNvPr id="43" name="Rectangle 42">
            <a:extLst>
              <a:ext uri="{FF2B5EF4-FFF2-40B4-BE49-F238E27FC236}">
                <a16:creationId xmlns:a16="http://schemas.microsoft.com/office/drawing/2014/main" id="{CA38AB14-3BB4-0E4C-A851-73E63D96C659}"/>
              </a:ext>
            </a:extLst>
          </p:cNvPr>
          <p:cNvSpPr/>
          <p:nvPr/>
        </p:nvSpPr>
        <p:spPr>
          <a:xfrm>
            <a:off x="5778446" y="4788278"/>
            <a:ext cx="604012"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B545B"/>
                </a:solidFill>
                <a:effectLst/>
                <a:uLnTx/>
                <a:uFillTx/>
                <a:latin typeface="Calibri"/>
                <a:ea typeface="+mn-ea"/>
                <a:cs typeface="+mn-cs"/>
              </a:rPr>
              <a:t>RTV </a:t>
            </a:r>
          </a:p>
        </p:txBody>
      </p:sp>
      <p:sp>
        <p:nvSpPr>
          <p:cNvPr id="44" name="Rectangle 43">
            <a:extLst>
              <a:ext uri="{FF2B5EF4-FFF2-40B4-BE49-F238E27FC236}">
                <a16:creationId xmlns:a16="http://schemas.microsoft.com/office/drawing/2014/main" id="{A61CC014-91A3-A44E-B057-74A725616A2B}"/>
              </a:ext>
            </a:extLst>
          </p:cNvPr>
          <p:cNvSpPr/>
          <p:nvPr/>
        </p:nvSpPr>
        <p:spPr>
          <a:xfrm>
            <a:off x="7326934" y="4853541"/>
            <a:ext cx="690125"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B545B"/>
                </a:solidFill>
                <a:effectLst/>
                <a:uLnTx/>
                <a:uFillTx/>
                <a:latin typeface="Calibri"/>
                <a:ea typeface="+mn-ea"/>
                <a:cs typeface="+mn-cs"/>
              </a:rPr>
              <a:t>Tablet</a:t>
            </a:r>
          </a:p>
        </p:txBody>
      </p:sp>
      <p:sp>
        <p:nvSpPr>
          <p:cNvPr id="45" name="Rectangle 44">
            <a:extLst>
              <a:ext uri="{FF2B5EF4-FFF2-40B4-BE49-F238E27FC236}">
                <a16:creationId xmlns:a16="http://schemas.microsoft.com/office/drawing/2014/main" id="{83DD3B7F-A50D-2143-93E6-B4BF636B81E5}"/>
              </a:ext>
            </a:extLst>
          </p:cNvPr>
          <p:cNvSpPr/>
          <p:nvPr/>
        </p:nvSpPr>
        <p:spPr>
          <a:xfrm>
            <a:off x="9670159" y="4828102"/>
            <a:ext cx="699230"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B545B"/>
                </a:solidFill>
                <a:effectLst/>
                <a:uLnTx/>
                <a:uFillTx/>
                <a:latin typeface="Calibri"/>
                <a:ea typeface="+mn-ea"/>
                <a:cs typeface="+mn-cs"/>
              </a:rPr>
              <a:t>25 mg</a:t>
            </a:r>
          </a:p>
        </p:txBody>
      </p:sp>
    </p:spTree>
    <p:extLst>
      <p:ext uri="{BB962C8B-B14F-4D97-AF65-F5344CB8AC3E}">
        <p14:creationId xmlns:p14="http://schemas.microsoft.com/office/powerpoint/2010/main" val="344808944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IMING" val="|12.1"/>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RESIZE" val="Yes"/>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ICAP Global Health Colors">
      <a:dk1>
        <a:srgbClr val="4B545B"/>
      </a:dk1>
      <a:lt1>
        <a:srgbClr val="FFFFFF"/>
      </a:lt1>
      <a:dk2>
        <a:srgbClr val="C9CFD4"/>
      </a:dk2>
      <a:lt2>
        <a:srgbClr val="737D84"/>
      </a:lt2>
      <a:accent1>
        <a:srgbClr val="B0DFDB"/>
      </a:accent1>
      <a:accent2>
        <a:srgbClr val="73B4E2"/>
      </a:accent2>
      <a:accent3>
        <a:srgbClr val="FDB913"/>
      </a:accent3>
      <a:accent4>
        <a:srgbClr val="80C342"/>
      </a:accent4>
      <a:accent5>
        <a:srgbClr val="00B8A5"/>
      </a:accent5>
      <a:accent6>
        <a:srgbClr val="F04E58"/>
      </a:accent6>
      <a:hlink>
        <a:srgbClr val="022169"/>
      </a:hlink>
      <a:folHlink>
        <a:srgbClr val="1D4F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CAP PPT Deck" id="{6EECA264-1721-DE48-B36E-2443C0F01BBC}" vid="{A9544B0A-7363-424D-BA96-B667380B5DB0}"/>
    </a:ext>
  </a:extLst>
</a:theme>
</file>

<file path=ppt/theme/theme4.xml><?xml version="1.0" encoding="utf-8"?>
<a:theme xmlns:a="http://schemas.openxmlformats.org/drawingml/2006/main" name="3_CHAI PST Template 2012 - blu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1302C3163CA97449F14E704FB0E19EF" ma:contentTypeVersion="13" ma:contentTypeDescription="Create a new document." ma:contentTypeScope="" ma:versionID="2802a16f41e61531370e0657d725b152">
  <xsd:schema xmlns:xsd="http://www.w3.org/2001/XMLSchema" xmlns:xs="http://www.w3.org/2001/XMLSchema" xmlns:p="http://schemas.microsoft.com/office/2006/metadata/properties" xmlns:ns3="4b8c92b6-0422-4622-85fa-54dd02533c44" xmlns:ns4="ad7984fe-6d7c-4e07-8419-1cd059ab5768" targetNamespace="http://schemas.microsoft.com/office/2006/metadata/properties" ma:root="true" ma:fieldsID="e8f4f1839fc74d82ed9bd3f88bc921a1" ns3:_="" ns4:_="">
    <xsd:import namespace="4b8c92b6-0422-4622-85fa-54dd02533c44"/>
    <xsd:import namespace="ad7984fe-6d7c-4e07-8419-1cd059ab5768"/>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8c92b6-0422-4622-85fa-54dd02533c4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d7984fe-6d7c-4e07-8419-1cd059ab5768"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1F17930-38F0-43C4-BC64-2C2C5E39C24A}">
  <ds:schemaRefs>
    <ds:schemaRef ds:uri="http://schemas.microsoft.com/sharepoint/v3/contenttype/forms"/>
  </ds:schemaRefs>
</ds:datastoreItem>
</file>

<file path=customXml/itemProps2.xml><?xml version="1.0" encoding="utf-8"?>
<ds:datastoreItem xmlns:ds="http://schemas.openxmlformats.org/officeDocument/2006/customXml" ds:itemID="{4C90E673-D685-42C5-86DA-7817AACA943D}">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CF39FC52-65AB-4236-A040-2E06C024F0D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b8c92b6-0422-4622-85fa-54dd02533c44"/>
    <ds:schemaRef ds:uri="ad7984fe-6d7c-4e07-8419-1cd059ab576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177</TotalTime>
  <Words>1257</Words>
  <Application>Microsoft Office PowerPoint</Application>
  <PresentationFormat>Widescreen</PresentationFormat>
  <Paragraphs>177</Paragraphs>
  <Slides>17</Slides>
  <Notes>2</Notes>
  <HiddenSlides>0</HiddenSlides>
  <MMClips>0</MMClips>
  <ScaleCrop>false</ScaleCrop>
  <HeadingPairs>
    <vt:vector size="8" baseType="variant">
      <vt:variant>
        <vt:lpstr>Fonts Used</vt:lpstr>
      </vt:variant>
      <vt:variant>
        <vt:i4>8</vt:i4>
      </vt:variant>
      <vt:variant>
        <vt:lpstr>Theme</vt:lpstr>
      </vt:variant>
      <vt:variant>
        <vt:i4>4</vt:i4>
      </vt:variant>
      <vt:variant>
        <vt:lpstr>Embedded OLE Servers</vt:lpstr>
      </vt:variant>
      <vt:variant>
        <vt:i4>1</vt:i4>
      </vt:variant>
      <vt:variant>
        <vt:lpstr>Slide Titles</vt:lpstr>
      </vt:variant>
      <vt:variant>
        <vt:i4>17</vt:i4>
      </vt:variant>
    </vt:vector>
  </HeadingPairs>
  <TitlesOfParts>
    <vt:vector size="30" baseType="lpstr">
      <vt:lpstr>Arial</vt:lpstr>
      <vt:lpstr>Calibri</vt:lpstr>
      <vt:lpstr>Calibri Light</vt:lpstr>
      <vt:lpstr>Century Gothic</vt:lpstr>
      <vt:lpstr>Garamond</vt:lpstr>
      <vt:lpstr>Montserrat</vt:lpstr>
      <vt:lpstr>Verdana</vt:lpstr>
      <vt:lpstr>Wingdings</vt:lpstr>
      <vt:lpstr>Office Theme</vt:lpstr>
      <vt:lpstr>1_Office Theme</vt:lpstr>
      <vt:lpstr>2_Office Theme</vt:lpstr>
      <vt:lpstr>3_CHAI PST Template 2012 - blue</vt:lpstr>
      <vt:lpstr>think-cell Slide</vt:lpstr>
      <vt:lpstr>WHO Guidelines to achieve VL suppression in children</vt:lpstr>
      <vt:lpstr>53% of children living with HIV are receiving treatment compared to 68% of adults</vt:lpstr>
      <vt:lpstr>PowerPoint Presentation</vt:lpstr>
      <vt:lpstr>PowerPoint Presentation</vt:lpstr>
      <vt:lpstr>PowerPoint Presentation</vt:lpstr>
      <vt:lpstr>PowerPoint Presentation</vt:lpstr>
      <vt:lpstr>PowerPoint Presentation</vt:lpstr>
      <vt:lpstr>New ARV Optimal Formulary and Limited Use List</vt:lpstr>
      <vt:lpstr>2021 Paediatric ARV Optimal Formulary and Limited-use List</vt:lpstr>
      <vt:lpstr>Bacha J et al. HIV Paediatrics Workshop Nov 2020</vt:lpstr>
      <vt:lpstr>PowerPoint Presentation</vt:lpstr>
      <vt:lpstr>Treatment monitoring in children and adolescents is critical to preserve future treatment options</vt:lpstr>
      <vt:lpstr>2021 Updated treatment monitoring algorithm</vt:lpstr>
      <vt:lpstr>2021 Point-of-care viral load recommendations </vt:lpstr>
      <vt:lpstr>Collaboration and Political are needed to move the needle</vt:lpstr>
      <vt:lpstr>PowerPoint Presentation</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WHO TeleECHO™ Sessions  ‘Delivering HIV diagnosis for infants, children and adolescents ’ session</dc:title>
  <dc:creator>PENAZZATO, Martina</dc:creator>
  <cp:lastModifiedBy>Rikke Le Kirkegaard</cp:lastModifiedBy>
  <cp:revision>1</cp:revision>
  <dcterms:created xsi:type="dcterms:W3CDTF">2021-02-01T15:18:51Z</dcterms:created>
  <dcterms:modified xsi:type="dcterms:W3CDTF">2021-04-20T11:44:43Z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0x01010041302C3163CA97449F14E704FB0E19EF</vt:lpwstr>
  </property>
</Properties>
</file>